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772400" cy="5029200"/>
  <p:notesSz cx="7772400" cy="50292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559052"/>
            <a:ext cx="6606540" cy="10561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2816352"/>
            <a:ext cx="5440680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156716"/>
            <a:ext cx="3380994" cy="33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156716"/>
            <a:ext cx="3380994" cy="33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201168"/>
            <a:ext cx="6995160" cy="804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1156716"/>
            <a:ext cx="6995160" cy="331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4677156"/>
            <a:ext cx="2487168" cy="25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4677156"/>
            <a:ext cx="1787652" cy="25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4677156"/>
            <a:ext cx="1787652" cy="25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8" Type="http://schemas.openxmlformats.org/officeDocument/2006/relationships/image" Target="../media/image203.png"/><Relationship Id="rId9" Type="http://schemas.openxmlformats.org/officeDocument/2006/relationships/image" Target="../media/image204.png"/><Relationship Id="rId10" Type="http://schemas.openxmlformats.org/officeDocument/2006/relationships/image" Target="../media/image205.png"/><Relationship Id="rId11" Type="http://schemas.openxmlformats.org/officeDocument/2006/relationships/image" Target="../media/image206.png"/><Relationship Id="rId12" Type="http://schemas.openxmlformats.org/officeDocument/2006/relationships/image" Target="../media/image207.png"/><Relationship Id="rId13" Type="http://schemas.openxmlformats.org/officeDocument/2006/relationships/image" Target="../media/image208.png"/><Relationship Id="rId14" Type="http://schemas.openxmlformats.org/officeDocument/2006/relationships/image" Target="../media/image209.png"/><Relationship Id="rId15" Type="http://schemas.openxmlformats.org/officeDocument/2006/relationships/image" Target="../media/image210.png"/><Relationship Id="rId16" Type="http://schemas.openxmlformats.org/officeDocument/2006/relationships/image" Target="../media/image211.png"/><Relationship Id="rId17" Type="http://schemas.openxmlformats.org/officeDocument/2006/relationships/image" Target="../media/image212.png"/><Relationship Id="rId18" Type="http://schemas.openxmlformats.org/officeDocument/2006/relationships/image" Target="../media/image213.png"/><Relationship Id="rId19" Type="http://schemas.openxmlformats.org/officeDocument/2006/relationships/image" Target="../media/image214.png"/><Relationship Id="rId20" Type="http://schemas.openxmlformats.org/officeDocument/2006/relationships/image" Target="../media/image215.png"/><Relationship Id="rId21" Type="http://schemas.openxmlformats.org/officeDocument/2006/relationships/image" Target="../media/image216.png"/><Relationship Id="rId22" Type="http://schemas.openxmlformats.org/officeDocument/2006/relationships/image" Target="../media/image2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Relationship Id="rId7" Type="http://schemas.openxmlformats.org/officeDocument/2006/relationships/image" Target="../media/image223.png"/><Relationship Id="rId8" Type="http://schemas.openxmlformats.org/officeDocument/2006/relationships/image" Target="../media/image224.png"/><Relationship Id="rId9" Type="http://schemas.openxmlformats.org/officeDocument/2006/relationships/image" Target="../media/image225.png"/><Relationship Id="rId10" Type="http://schemas.openxmlformats.org/officeDocument/2006/relationships/image" Target="../media/image226.png"/><Relationship Id="rId11" Type="http://schemas.openxmlformats.org/officeDocument/2006/relationships/image" Target="../media/image227.png"/><Relationship Id="rId12" Type="http://schemas.openxmlformats.org/officeDocument/2006/relationships/image" Target="../media/image228.png"/><Relationship Id="rId13" Type="http://schemas.openxmlformats.org/officeDocument/2006/relationships/image" Target="../media/image229.png"/><Relationship Id="rId14" Type="http://schemas.openxmlformats.org/officeDocument/2006/relationships/image" Target="../media/image230.png"/><Relationship Id="rId15" Type="http://schemas.openxmlformats.org/officeDocument/2006/relationships/image" Target="../media/image231.png"/><Relationship Id="rId16" Type="http://schemas.openxmlformats.org/officeDocument/2006/relationships/image" Target="../media/image232.png"/><Relationship Id="rId17" Type="http://schemas.openxmlformats.org/officeDocument/2006/relationships/image" Target="../media/image233.jpg"/><Relationship Id="rId18" Type="http://schemas.openxmlformats.org/officeDocument/2006/relationships/image" Target="../media/image23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5.jpg"/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png"/><Relationship Id="rId7" Type="http://schemas.openxmlformats.org/officeDocument/2006/relationships/image" Target="../media/image240.png"/><Relationship Id="rId8" Type="http://schemas.openxmlformats.org/officeDocument/2006/relationships/image" Target="../media/image241.png"/><Relationship Id="rId9" Type="http://schemas.openxmlformats.org/officeDocument/2006/relationships/image" Target="../media/image242.png"/><Relationship Id="rId10" Type="http://schemas.openxmlformats.org/officeDocument/2006/relationships/image" Target="../media/image243.png"/><Relationship Id="rId11" Type="http://schemas.openxmlformats.org/officeDocument/2006/relationships/image" Target="../media/image244.png"/><Relationship Id="rId12" Type="http://schemas.openxmlformats.org/officeDocument/2006/relationships/image" Target="../media/image245.png"/><Relationship Id="rId13" Type="http://schemas.openxmlformats.org/officeDocument/2006/relationships/image" Target="../media/image24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7.png"/><Relationship Id="rId3" Type="http://schemas.openxmlformats.org/officeDocument/2006/relationships/image" Target="../media/image248.png"/><Relationship Id="rId4" Type="http://schemas.openxmlformats.org/officeDocument/2006/relationships/image" Target="../media/image249.png"/><Relationship Id="rId5" Type="http://schemas.openxmlformats.org/officeDocument/2006/relationships/image" Target="../media/image250.png"/><Relationship Id="rId6" Type="http://schemas.openxmlformats.org/officeDocument/2006/relationships/image" Target="../media/image251.png"/><Relationship Id="rId7" Type="http://schemas.openxmlformats.org/officeDocument/2006/relationships/image" Target="../media/image252.png"/><Relationship Id="rId8" Type="http://schemas.openxmlformats.org/officeDocument/2006/relationships/image" Target="../media/image253.png"/><Relationship Id="rId9" Type="http://schemas.openxmlformats.org/officeDocument/2006/relationships/image" Target="../media/image254.png"/><Relationship Id="rId10" Type="http://schemas.openxmlformats.org/officeDocument/2006/relationships/image" Target="../media/image255.png"/><Relationship Id="rId11" Type="http://schemas.openxmlformats.org/officeDocument/2006/relationships/image" Target="../media/image256.png"/><Relationship Id="rId12" Type="http://schemas.openxmlformats.org/officeDocument/2006/relationships/image" Target="../media/image257.png"/><Relationship Id="rId13" Type="http://schemas.openxmlformats.org/officeDocument/2006/relationships/image" Target="../media/image258.jpg"/><Relationship Id="rId14" Type="http://schemas.openxmlformats.org/officeDocument/2006/relationships/image" Target="../media/image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9.png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4.png"/><Relationship Id="rId8" Type="http://schemas.openxmlformats.org/officeDocument/2006/relationships/image" Target="../media/image265.png"/><Relationship Id="rId9" Type="http://schemas.openxmlformats.org/officeDocument/2006/relationships/image" Target="../media/image266.png"/><Relationship Id="rId10" Type="http://schemas.openxmlformats.org/officeDocument/2006/relationships/image" Target="../media/image267.png"/><Relationship Id="rId11" Type="http://schemas.openxmlformats.org/officeDocument/2006/relationships/image" Target="../media/image268.png"/><Relationship Id="rId12" Type="http://schemas.openxmlformats.org/officeDocument/2006/relationships/image" Target="../media/image269.png"/><Relationship Id="rId13" Type="http://schemas.openxmlformats.org/officeDocument/2006/relationships/image" Target="../media/image270.png"/><Relationship Id="rId14" Type="http://schemas.openxmlformats.org/officeDocument/2006/relationships/image" Target="../media/image271.png"/><Relationship Id="rId15" Type="http://schemas.openxmlformats.org/officeDocument/2006/relationships/image" Target="../media/image272.png"/><Relationship Id="rId16" Type="http://schemas.openxmlformats.org/officeDocument/2006/relationships/image" Target="../media/image273.png"/><Relationship Id="rId17" Type="http://schemas.openxmlformats.org/officeDocument/2006/relationships/image" Target="../media/image274.png"/><Relationship Id="rId18" Type="http://schemas.openxmlformats.org/officeDocument/2006/relationships/image" Target="../media/image275.png"/><Relationship Id="rId19" Type="http://schemas.openxmlformats.org/officeDocument/2006/relationships/image" Target="../media/image276.png"/><Relationship Id="rId20" Type="http://schemas.openxmlformats.org/officeDocument/2006/relationships/image" Target="../media/image277.png"/><Relationship Id="rId21" Type="http://schemas.openxmlformats.org/officeDocument/2006/relationships/image" Target="../media/image278.png"/><Relationship Id="rId22" Type="http://schemas.openxmlformats.org/officeDocument/2006/relationships/image" Target="../media/image279.png"/><Relationship Id="rId23" Type="http://schemas.openxmlformats.org/officeDocument/2006/relationships/image" Target="../media/image280.png"/><Relationship Id="rId24" Type="http://schemas.openxmlformats.org/officeDocument/2006/relationships/image" Target="../media/image281.png"/><Relationship Id="rId25" Type="http://schemas.openxmlformats.org/officeDocument/2006/relationships/image" Target="../media/image282.png"/><Relationship Id="rId26" Type="http://schemas.openxmlformats.org/officeDocument/2006/relationships/image" Target="../media/image283.png"/><Relationship Id="rId27" Type="http://schemas.openxmlformats.org/officeDocument/2006/relationships/image" Target="../media/image284.png"/><Relationship Id="rId28" Type="http://schemas.openxmlformats.org/officeDocument/2006/relationships/image" Target="../media/image285.png"/><Relationship Id="rId29" Type="http://schemas.openxmlformats.org/officeDocument/2006/relationships/image" Target="../media/image286.png"/><Relationship Id="rId30" Type="http://schemas.openxmlformats.org/officeDocument/2006/relationships/image" Target="../media/image287.png"/><Relationship Id="rId31" Type="http://schemas.openxmlformats.org/officeDocument/2006/relationships/image" Target="../media/image288.png"/><Relationship Id="rId32" Type="http://schemas.openxmlformats.org/officeDocument/2006/relationships/image" Target="../media/image289.png"/><Relationship Id="rId33" Type="http://schemas.openxmlformats.org/officeDocument/2006/relationships/image" Target="../media/image29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1.jpg"/><Relationship Id="rId3" Type="http://schemas.openxmlformats.org/officeDocument/2006/relationships/image" Target="../media/image292.jpg"/><Relationship Id="rId4" Type="http://schemas.openxmlformats.org/officeDocument/2006/relationships/image" Target="../media/image293.jpg"/><Relationship Id="rId5" Type="http://schemas.openxmlformats.org/officeDocument/2006/relationships/image" Target="../media/image29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5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Relationship Id="rId6" Type="http://schemas.openxmlformats.org/officeDocument/2006/relationships/image" Target="../media/image299.jpg"/><Relationship Id="rId7" Type="http://schemas.openxmlformats.org/officeDocument/2006/relationships/image" Target="../media/image300.jpg"/><Relationship Id="rId8" Type="http://schemas.openxmlformats.org/officeDocument/2006/relationships/image" Target="../media/image301.jpg"/><Relationship Id="rId9" Type="http://schemas.openxmlformats.org/officeDocument/2006/relationships/image" Target="../media/image302.png"/><Relationship Id="rId10" Type="http://schemas.openxmlformats.org/officeDocument/2006/relationships/image" Target="../media/image303.png"/><Relationship Id="rId11" Type="http://schemas.openxmlformats.org/officeDocument/2006/relationships/image" Target="../media/image30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85.png"/><Relationship Id="rId27" Type="http://schemas.openxmlformats.org/officeDocument/2006/relationships/image" Target="../media/image86.png"/><Relationship Id="rId28" Type="http://schemas.openxmlformats.org/officeDocument/2006/relationships/image" Target="../media/image87.png"/><Relationship Id="rId29" Type="http://schemas.openxmlformats.org/officeDocument/2006/relationships/image" Target="../media/image88.png"/><Relationship Id="rId30" Type="http://schemas.openxmlformats.org/officeDocument/2006/relationships/image" Target="../media/image89.png"/><Relationship Id="rId31" Type="http://schemas.openxmlformats.org/officeDocument/2006/relationships/image" Target="../media/image90.png"/><Relationship Id="rId32" Type="http://schemas.openxmlformats.org/officeDocument/2006/relationships/image" Target="../media/image91.png"/><Relationship Id="rId33" Type="http://schemas.openxmlformats.org/officeDocument/2006/relationships/image" Target="../media/image92.png"/><Relationship Id="rId34" Type="http://schemas.openxmlformats.org/officeDocument/2006/relationships/image" Target="../media/image93.png"/><Relationship Id="rId35" Type="http://schemas.openxmlformats.org/officeDocument/2006/relationships/image" Target="../media/image94.png"/><Relationship Id="rId36" Type="http://schemas.openxmlformats.org/officeDocument/2006/relationships/image" Target="../media/image95.png"/><Relationship Id="rId37" Type="http://schemas.openxmlformats.org/officeDocument/2006/relationships/image" Target="../media/image96.png"/><Relationship Id="rId38" Type="http://schemas.openxmlformats.org/officeDocument/2006/relationships/image" Target="../media/image97.png"/><Relationship Id="rId39" Type="http://schemas.openxmlformats.org/officeDocument/2006/relationships/image" Target="../media/image98.png"/><Relationship Id="rId40" Type="http://schemas.openxmlformats.org/officeDocument/2006/relationships/image" Target="../media/image99.png"/><Relationship Id="rId41" Type="http://schemas.openxmlformats.org/officeDocument/2006/relationships/image" Target="../media/image100.png"/><Relationship Id="rId42" Type="http://schemas.openxmlformats.org/officeDocument/2006/relationships/image" Target="../media/image101.png"/><Relationship Id="rId43" Type="http://schemas.openxmlformats.org/officeDocument/2006/relationships/image" Target="../media/image102.png"/><Relationship Id="rId44" Type="http://schemas.openxmlformats.org/officeDocument/2006/relationships/image" Target="../media/image103.png"/><Relationship Id="rId45" Type="http://schemas.openxmlformats.org/officeDocument/2006/relationships/image" Target="../media/image104.png"/><Relationship Id="rId46" Type="http://schemas.openxmlformats.org/officeDocument/2006/relationships/image" Target="../media/image105.png"/><Relationship Id="rId47" Type="http://schemas.openxmlformats.org/officeDocument/2006/relationships/image" Target="../media/image106.png"/><Relationship Id="rId48" Type="http://schemas.openxmlformats.org/officeDocument/2006/relationships/image" Target="../media/image107.png"/><Relationship Id="rId49" Type="http://schemas.openxmlformats.org/officeDocument/2006/relationships/image" Target="../media/image108.png"/><Relationship Id="rId50" Type="http://schemas.openxmlformats.org/officeDocument/2006/relationships/image" Target="../media/image109.png"/><Relationship Id="rId51" Type="http://schemas.openxmlformats.org/officeDocument/2006/relationships/image" Target="../media/image11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20" Type="http://schemas.openxmlformats.org/officeDocument/2006/relationships/image" Target="../media/image129.png"/><Relationship Id="rId21" Type="http://schemas.openxmlformats.org/officeDocument/2006/relationships/image" Target="../media/image130.png"/><Relationship Id="rId22" Type="http://schemas.openxmlformats.org/officeDocument/2006/relationships/image" Target="../media/image131.png"/><Relationship Id="rId23" Type="http://schemas.openxmlformats.org/officeDocument/2006/relationships/image" Target="../media/image132.png"/><Relationship Id="rId24" Type="http://schemas.openxmlformats.org/officeDocument/2006/relationships/image" Target="../media/image133.png"/><Relationship Id="rId25" Type="http://schemas.openxmlformats.org/officeDocument/2006/relationships/image" Target="../media/image134.png"/><Relationship Id="rId26" Type="http://schemas.openxmlformats.org/officeDocument/2006/relationships/image" Target="../media/image135.png"/><Relationship Id="rId27" Type="http://schemas.openxmlformats.org/officeDocument/2006/relationships/image" Target="../media/image136.png"/><Relationship Id="rId28" Type="http://schemas.openxmlformats.org/officeDocument/2006/relationships/image" Target="../media/image137.png"/><Relationship Id="rId29" Type="http://schemas.openxmlformats.org/officeDocument/2006/relationships/image" Target="../media/image138.png"/><Relationship Id="rId30" Type="http://schemas.openxmlformats.org/officeDocument/2006/relationships/image" Target="../media/image139.png"/><Relationship Id="rId31" Type="http://schemas.openxmlformats.org/officeDocument/2006/relationships/image" Target="../media/image140.png"/><Relationship Id="rId32" Type="http://schemas.openxmlformats.org/officeDocument/2006/relationships/image" Target="../media/image141.png"/><Relationship Id="rId33" Type="http://schemas.openxmlformats.org/officeDocument/2006/relationships/image" Target="../media/image142.png"/><Relationship Id="rId34" Type="http://schemas.openxmlformats.org/officeDocument/2006/relationships/image" Target="../media/image143.png"/><Relationship Id="rId35" Type="http://schemas.openxmlformats.org/officeDocument/2006/relationships/image" Target="../media/image144.png"/><Relationship Id="rId36" Type="http://schemas.openxmlformats.org/officeDocument/2006/relationships/image" Target="../media/image145.png"/><Relationship Id="rId37" Type="http://schemas.openxmlformats.org/officeDocument/2006/relationships/image" Target="../media/image146.png"/><Relationship Id="rId38" Type="http://schemas.openxmlformats.org/officeDocument/2006/relationships/image" Target="../media/image147.png"/><Relationship Id="rId39" Type="http://schemas.openxmlformats.org/officeDocument/2006/relationships/image" Target="../media/image148.png"/><Relationship Id="rId40" Type="http://schemas.openxmlformats.org/officeDocument/2006/relationships/image" Target="../media/image149.png"/><Relationship Id="rId41" Type="http://schemas.openxmlformats.org/officeDocument/2006/relationships/image" Target="../media/image150.png"/><Relationship Id="rId42" Type="http://schemas.openxmlformats.org/officeDocument/2006/relationships/image" Target="../media/image15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Relationship Id="rId20" Type="http://schemas.openxmlformats.org/officeDocument/2006/relationships/image" Target="../media/image170.png"/><Relationship Id="rId21" Type="http://schemas.openxmlformats.org/officeDocument/2006/relationships/image" Target="../media/image171.png"/><Relationship Id="rId22" Type="http://schemas.openxmlformats.org/officeDocument/2006/relationships/image" Target="../media/image17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3.png"/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openxmlformats.org/officeDocument/2006/relationships/image" Target="../media/image179.png"/><Relationship Id="rId9" Type="http://schemas.openxmlformats.org/officeDocument/2006/relationships/image" Target="../media/image180.png"/><Relationship Id="rId10" Type="http://schemas.openxmlformats.org/officeDocument/2006/relationships/image" Target="../media/image181.png"/><Relationship Id="rId11" Type="http://schemas.openxmlformats.org/officeDocument/2006/relationships/image" Target="../media/image182.png"/><Relationship Id="rId12" Type="http://schemas.openxmlformats.org/officeDocument/2006/relationships/image" Target="../media/image183.png"/><Relationship Id="rId13" Type="http://schemas.openxmlformats.org/officeDocument/2006/relationships/image" Target="../media/image184.png"/><Relationship Id="rId14" Type="http://schemas.openxmlformats.org/officeDocument/2006/relationships/image" Target="../media/image185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image" Target="../media/image191.png"/><Relationship Id="rId21" Type="http://schemas.openxmlformats.org/officeDocument/2006/relationships/image" Target="../media/image192.png"/><Relationship Id="rId22" Type="http://schemas.openxmlformats.org/officeDocument/2006/relationships/image" Target="../media/image193.jpg"/><Relationship Id="rId23" Type="http://schemas.openxmlformats.org/officeDocument/2006/relationships/image" Target="../media/image194.jpg"/><Relationship Id="rId24" Type="http://schemas.openxmlformats.org/officeDocument/2006/relationships/image" Target="../media/image195.png"/><Relationship Id="rId25" Type="http://schemas.openxmlformats.org/officeDocument/2006/relationships/image" Target="../media/image19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78064" y="4783816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1</a:t>
            </a:r>
            <a:endParaRPr sz="1000">
              <a:latin typeface="Roboto Light"/>
              <a:cs typeface="Roboto Ligh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147310" cy="5029200"/>
          </a:xfrm>
          <a:custGeom>
            <a:avLst/>
            <a:gdLst/>
            <a:ahLst/>
            <a:cxnLst/>
            <a:rect l="l" t="t" r="r" b="b"/>
            <a:pathLst>
              <a:path w="5147310" h="5029200">
                <a:moveTo>
                  <a:pt x="3466655" y="5029200"/>
                </a:moveTo>
                <a:lnTo>
                  <a:pt x="3466655" y="3365106"/>
                </a:lnTo>
                <a:lnTo>
                  <a:pt x="1735734" y="3365106"/>
                </a:lnTo>
                <a:lnTo>
                  <a:pt x="1735734" y="5029200"/>
                </a:lnTo>
              </a:path>
              <a:path w="5147310" h="5029200">
                <a:moveTo>
                  <a:pt x="3465906" y="3365906"/>
                </a:moveTo>
                <a:lnTo>
                  <a:pt x="5147221" y="3365906"/>
                </a:lnTo>
                <a:lnTo>
                  <a:pt x="5147221" y="1684464"/>
                </a:lnTo>
                <a:lnTo>
                  <a:pt x="3465906" y="1684464"/>
                </a:lnTo>
                <a:lnTo>
                  <a:pt x="3465906" y="3365906"/>
                </a:lnTo>
                <a:close/>
              </a:path>
              <a:path w="5147310" h="5029200">
                <a:moveTo>
                  <a:pt x="0" y="3367036"/>
                </a:moveTo>
                <a:lnTo>
                  <a:pt x="3464140" y="3367036"/>
                </a:lnTo>
                <a:lnTo>
                  <a:pt x="3464140" y="0"/>
                </a:lnTo>
              </a:path>
              <a:path w="5147310" h="5029200">
                <a:moveTo>
                  <a:pt x="3464115" y="1695996"/>
                </a:moveTo>
                <a:lnTo>
                  <a:pt x="5145430" y="1695996"/>
                </a:lnTo>
                <a:lnTo>
                  <a:pt x="5145430" y="0"/>
                </a:lnTo>
              </a:path>
              <a:path w="5147310" h="5029200">
                <a:moveTo>
                  <a:pt x="3464115" y="0"/>
                </a:moveTo>
                <a:lnTo>
                  <a:pt x="3464115" y="1695996"/>
                </a:lnTo>
              </a:path>
            </a:pathLst>
          </a:custGeom>
          <a:ln w="123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772400" cy="5029200"/>
            <a:chOff x="0" y="0"/>
            <a:chExt cx="7772400" cy="5029200"/>
          </a:xfrm>
        </p:grpSpPr>
        <p:sp>
          <p:nvSpPr>
            <p:cNvPr id="5" name="object 5" descr=""/>
            <p:cNvSpPr/>
            <p:nvPr/>
          </p:nvSpPr>
          <p:spPr>
            <a:xfrm>
              <a:off x="5154739" y="0"/>
              <a:ext cx="2618105" cy="5029200"/>
            </a:xfrm>
            <a:custGeom>
              <a:avLst/>
              <a:gdLst/>
              <a:ahLst/>
              <a:cxnLst/>
              <a:rect l="l" t="t" r="r" b="b"/>
              <a:pathLst>
                <a:path w="2618104" h="5029200">
                  <a:moveTo>
                    <a:pt x="2617660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2617660" y="5029200"/>
                  </a:lnTo>
                  <a:lnTo>
                    <a:pt x="2617660" y="0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2452" y="3720731"/>
              <a:ext cx="1298447" cy="9514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7227" y="3337864"/>
              <a:ext cx="1681314" cy="169133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5734" y="3365093"/>
              <a:ext cx="1730921" cy="16641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5906" y="1684477"/>
              <a:ext cx="1681302" cy="168144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3464140" cy="336703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4115" y="0"/>
              <a:ext cx="1681302" cy="16959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378301"/>
              <a:ext cx="1723364" cy="16508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900" y="4786357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0">
                <a:solidFill>
                  <a:srgbClr val="414042"/>
                </a:solidFill>
                <a:latin typeface="Roboto Light"/>
                <a:cs typeface="Roboto Light"/>
              </a:rPr>
              <a:t>10</a:t>
            </a:r>
            <a:endParaRPr sz="1000">
              <a:latin typeface="Roboto Light"/>
              <a:cs typeface="Roboto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3119" y="426711"/>
            <a:ext cx="2493899" cy="54389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47878" y="422037"/>
            <a:ext cx="1908810" cy="438784"/>
          </a:xfrm>
          <a:custGeom>
            <a:avLst/>
            <a:gdLst/>
            <a:ahLst/>
            <a:cxnLst/>
            <a:rect l="l" t="t" r="r" b="b"/>
            <a:pathLst>
              <a:path w="1908810" h="438784">
                <a:moveTo>
                  <a:pt x="84124" y="0"/>
                </a:moveTo>
                <a:lnTo>
                  <a:pt x="44691" y="8626"/>
                </a:lnTo>
                <a:lnTo>
                  <a:pt x="14924" y="38018"/>
                </a:lnTo>
                <a:lnTo>
                  <a:pt x="985" y="80418"/>
                </a:lnTo>
                <a:lnTo>
                  <a:pt x="0" y="92887"/>
                </a:lnTo>
                <a:lnTo>
                  <a:pt x="99" y="357530"/>
                </a:lnTo>
                <a:lnTo>
                  <a:pt x="10972" y="401208"/>
                </a:lnTo>
                <a:lnTo>
                  <a:pt x="37799" y="430354"/>
                </a:lnTo>
                <a:lnTo>
                  <a:pt x="74193" y="438734"/>
                </a:lnTo>
                <a:lnTo>
                  <a:pt x="88844" y="436862"/>
                </a:lnTo>
                <a:lnTo>
                  <a:pt x="102015" y="431650"/>
                </a:lnTo>
                <a:lnTo>
                  <a:pt x="113544" y="423700"/>
                </a:lnTo>
                <a:lnTo>
                  <a:pt x="123266" y="413613"/>
                </a:lnTo>
                <a:lnTo>
                  <a:pt x="168249" y="413613"/>
                </a:lnTo>
                <a:lnTo>
                  <a:pt x="168249" y="382651"/>
                </a:lnTo>
                <a:lnTo>
                  <a:pt x="78867" y="382651"/>
                </a:lnTo>
                <a:lnTo>
                  <a:pt x="74777" y="380898"/>
                </a:lnTo>
                <a:lnTo>
                  <a:pt x="63093" y="351104"/>
                </a:lnTo>
                <a:lnTo>
                  <a:pt x="63093" y="87045"/>
                </a:lnTo>
                <a:lnTo>
                  <a:pt x="63677" y="81788"/>
                </a:lnTo>
                <a:lnTo>
                  <a:pt x="65430" y="77114"/>
                </a:lnTo>
                <a:lnTo>
                  <a:pt x="67767" y="69519"/>
                </a:lnTo>
                <a:lnTo>
                  <a:pt x="73025" y="61341"/>
                </a:lnTo>
                <a:lnTo>
                  <a:pt x="163164" y="61341"/>
                </a:lnTo>
                <a:lnTo>
                  <a:pt x="162005" y="57233"/>
                </a:lnTo>
                <a:lnTo>
                  <a:pt x="140728" y="21679"/>
                </a:lnTo>
                <a:lnTo>
                  <a:pt x="98930" y="1049"/>
                </a:lnTo>
                <a:lnTo>
                  <a:pt x="84124" y="0"/>
                </a:lnTo>
                <a:close/>
              </a:path>
              <a:path w="1908810" h="438784">
                <a:moveTo>
                  <a:pt x="168249" y="413613"/>
                </a:moveTo>
                <a:lnTo>
                  <a:pt x="123266" y="413613"/>
                </a:lnTo>
                <a:lnTo>
                  <a:pt x="130860" y="434060"/>
                </a:lnTo>
                <a:lnTo>
                  <a:pt x="168249" y="434060"/>
                </a:lnTo>
                <a:lnTo>
                  <a:pt x="168249" y="413613"/>
                </a:lnTo>
                <a:close/>
              </a:path>
              <a:path w="1908810" h="438784">
                <a:moveTo>
                  <a:pt x="168249" y="220243"/>
                </a:moveTo>
                <a:lnTo>
                  <a:pt x="80035" y="220243"/>
                </a:lnTo>
                <a:lnTo>
                  <a:pt x="80035" y="273405"/>
                </a:lnTo>
                <a:lnTo>
                  <a:pt x="105156" y="273405"/>
                </a:lnTo>
                <a:lnTo>
                  <a:pt x="105031" y="358653"/>
                </a:lnTo>
                <a:lnTo>
                  <a:pt x="104571" y="362788"/>
                </a:lnTo>
                <a:lnTo>
                  <a:pt x="102819" y="366877"/>
                </a:lnTo>
                <a:lnTo>
                  <a:pt x="100482" y="375640"/>
                </a:lnTo>
                <a:lnTo>
                  <a:pt x="95224" y="382651"/>
                </a:lnTo>
                <a:lnTo>
                  <a:pt x="168249" y="382651"/>
                </a:lnTo>
                <a:lnTo>
                  <a:pt x="168249" y="220243"/>
                </a:lnTo>
                <a:close/>
              </a:path>
              <a:path w="1908810" h="438784">
                <a:moveTo>
                  <a:pt x="163164" y="61341"/>
                </a:moveTo>
                <a:lnTo>
                  <a:pt x="89382" y="61341"/>
                </a:lnTo>
                <a:lnTo>
                  <a:pt x="94056" y="63093"/>
                </a:lnTo>
                <a:lnTo>
                  <a:pt x="96977" y="66014"/>
                </a:lnTo>
                <a:lnTo>
                  <a:pt x="100719" y="71527"/>
                </a:lnTo>
                <a:lnTo>
                  <a:pt x="103257" y="77698"/>
                </a:lnTo>
                <a:lnTo>
                  <a:pt x="104699" y="84745"/>
                </a:lnTo>
                <a:lnTo>
                  <a:pt x="105156" y="92887"/>
                </a:lnTo>
                <a:lnTo>
                  <a:pt x="105156" y="158902"/>
                </a:lnTo>
                <a:lnTo>
                  <a:pt x="168249" y="158902"/>
                </a:lnTo>
                <a:lnTo>
                  <a:pt x="168249" y="92887"/>
                </a:lnTo>
                <a:lnTo>
                  <a:pt x="167263" y="80418"/>
                </a:lnTo>
                <a:lnTo>
                  <a:pt x="165182" y="68497"/>
                </a:lnTo>
                <a:lnTo>
                  <a:pt x="163164" y="61341"/>
                </a:lnTo>
                <a:close/>
              </a:path>
              <a:path w="1908810" h="438784">
                <a:moveTo>
                  <a:pt x="286245" y="109829"/>
                </a:moveTo>
                <a:lnTo>
                  <a:pt x="242430" y="122682"/>
                </a:lnTo>
                <a:lnTo>
                  <a:pt x="218843" y="153279"/>
                </a:lnTo>
                <a:lnTo>
                  <a:pt x="209715" y="193954"/>
                </a:lnTo>
                <a:lnTo>
                  <a:pt x="209715" y="354609"/>
                </a:lnTo>
                <a:lnTo>
                  <a:pt x="219062" y="396671"/>
                </a:lnTo>
                <a:lnTo>
                  <a:pt x="260549" y="435119"/>
                </a:lnTo>
                <a:lnTo>
                  <a:pt x="285661" y="438734"/>
                </a:lnTo>
                <a:lnTo>
                  <a:pt x="299252" y="437958"/>
                </a:lnTo>
                <a:lnTo>
                  <a:pt x="343706" y="412226"/>
                </a:lnTo>
                <a:lnTo>
                  <a:pt x="356503" y="386740"/>
                </a:lnTo>
                <a:lnTo>
                  <a:pt x="280987" y="386740"/>
                </a:lnTo>
                <a:lnTo>
                  <a:pt x="276898" y="384987"/>
                </a:lnTo>
                <a:lnTo>
                  <a:pt x="264629" y="354609"/>
                </a:lnTo>
                <a:lnTo>
                  <a:pt x="264629" y="285089"/>
                </a:lnTo>
                <a:lnTo>
                  <a:pt x="362191" y="285089"/>
                </a:lnTo>
                <a:lnTo>
                  <a:pt x="362191" y="238937"/>
                </a:lnTo>
                <a:lnTo>
                  <a:pt x="264629" y="238937"/>
                </a:lnTo>
                <a:lnTo>
                  <a:pt x="264629" y="193954"/>
                </a:lnTo>
                <a:lnTo>
                  <a:pt x="265214" y="187528"/>
                </a:lnTo>
                <a:lnTo>
                  <a:pt x="265798" y="182270"/>
                </a:lnTo>
                <a:lnTo>
                  <a:pt x="267550" y="177596"/>
                </a:lnTo>
                <a:lnTo>
                  <a:pt x="270471" y="168833"/>
                </a:lnTo>
                <a:lnTo>
                  <a:pt x="275145" y="161239"/>
                </a:lnTo>
                <a:lnTo>
                  <a:pt x="356583" y="161239"/>
                </a:lnTo>
                <a:lnTo>
                  <a:pt x="356440" y="160737"/>
                </a:lnTo>
                <a:lnTo>
                  <a:pt x="352844" y="151307"/>
                </a:lnTo>
                <a:lnTo>
                  <a:pt x="343834" y="136200"/>
                </a:lnTo>
                <a:lnTo>
                  <a:pt x="330279" y="122901"/>
                </a:lnTo>
                <a:lnTo>
                  <a:pt x="311356" y="113435"/>
                </a:lnTo>
                <a:lnTo>
                  <a:pt x="286245" y="109829"/>
                </a:lnTo>
                <a:close/>
              </a:path>
              <a:path w="1908810" h="438784">
                <a:moveTo>
                  <a:pt x="362191" y="319557"/>
                </a:moveTo>
                <a:lnTo>
                  <a:pt x="307276" y="319557"/>
                </a:lnTo>
                <a:lnTo>
                  <a:pt x="307276" y="361035"/>
                </a:lnTo>
                <a:lnTo>
                  <a:pt x="306692" y="366293"/>
                </a:lnTo>
                <a:lnTo>
                  <a:pt x="304939" y="370967"/>
                </a:lnTo>
                <a:lnTo>
                  <a:pt x="302602" y="379730"/>
                </a:lnTo>
                <a:lnTo>
                  <a:pt x="297345" y="386740"/>
                </a:lnTo>
                <a:lnTo>
                  <a:pt x="356503" y="386740"/>
                </a:lnTo>
                <a:lnTo>
                  <a:pt x="359388" y="377904"/>
                </a:lnTo>
                <a:lnTo>
                  <a:pt x="362191" y="356362"/>
                </a:lnTo>
                <a:lnTo>
                  <a:pt x="362191" y="319557"/>
                </a:lnTo>
                <a:close/>
              </a:path>
              <a:path w="1908810" h="438784">
                <a:moveTo>
                  <a:pt x="356583" y="161239"/>
                </a:moveTo>
                <a:lnTo>
                  <a:pt x="291503" y="161239"/>
                </a:lnTo>
                <a:lnTo>
                  <a:pt x="296176" y="162991"/>
                </a:lnTo>
                <a:lnTo>
                  <a:pt x="299097" y="165912"/>
                </a:lnTo>
                <a:lnTo>
                  <a:pt x="307276" y="238937"/>
                </a:lnTo>
                <a:lnTo>
                  <a:pt x="362191" y="238937"/>
                </a:lnTo>
                <a:lnTo>
                  <a:pt x="362191" y="192201"/>
                </a:lnTo>
                <a:lnTo>
                  <a:pt x="361223" y="181129"/>
                </a:lnTo>
                <a:lnTo>
                  <a:pt x="359270" y="170659"/>
                </a:lnTo>
                <a:lnTo>
                  <a:pt x="356583" y="161239"/>
                </a:lnTo>
                <a:close/>
              </a:path>
              <a:path w="1908810" h="438784">
                <a:moveTo>
                  <a:pt x="470852" y="167665"/>
                </a:moveTo>
                <a:lnTo>
                  <a:pt x="411848" y="167665"/>
                </a:lnTo>
                <a:lnTo>
                  <a:pt x="411894" y="334481"/>
                </a:lnTo>
                <a:lnTo>
                  <a:pt x="415791" y="381683"/>
                </a:lnTo>
                <a:lnTo>
                  <a:pt x="440255" y="427196"/>
                </a:lnTo>
                <a:lnTo>
                  <a:pt x="479615" y="438734"/>
                </a:lnTo>
                <a:lnTo>
                  <a:pt x="488962" y="438734"/>
                </a:lnTo>
                <a:lnTo>
                  <a:pt x="496557" y="438150"/>
                </a:lnTo>
                <a:lnTo>
                  <a:pt x="505320" y="436397"/>
                </a:lnTo>
                <a:lnTo>
                  <a:pt x="508241" y="435228"/>
                </a:lnTo>
                <a:lnTo>
                  <a:pt x="511162" y="434644"/>
                </a:lnTo>
                <a:lnTo>
                  <a:pt x="511162" y="379145"/>
                </a:lnTo>
                <a:lnTo>
                  <a:pt x="480199" y="379145"/>
                </a:lnTo>
                <a:lnTo>
                  <a:pt x="475526" y="370382"/>
                </a:lnTo>
                <a:lnTo>
                  <a:pt x="473189" y="359867"/>
                </a:lnTo>
                <a:lnTo>
                  <a:pt x="471838" y="351624"/>
                </a:lnTo>
                <a:lnTo>
                  <a:pt x="471144" y="342998"/>
                </a:lnTo>
                <a:lnTo>
                  <a:pt x="470889" y="334481"/>
                </a:lnTo>
                <a:lnTo>
                  <a:pt x="470852" y="167665"/>
                </a:lnTo>
                <a:close/>
              </a:path>
              <a:path w="1908810" h="438784">
                <a:moveTo>
                  <a:pt x="511162" y="376809"/>
                </a:moveTo>
                <a:lnTo>
                  <a:pt x="508825" y="377393"/>
                </a:lnTo>
                <a:lnTo>
                  <a:pt x="506488" y="377393"/>
                </a:lnTo>
                <a:lnTo>
                  <a:pt x="504151" y="377977"/>
                </a:lnTo>
                <a:lnTo>
                  <a:pt x="500062" y="378561"/>
                </a:lnTo>
                <a:lnTo>
                  <a:pt x="494220" y="379145"/>
                </a:lnTo>
                <a:lnTo>
                  <a:pt x="511162" y="379145"/>
                </a:lnTo>
                <a:lnTo>
                  <a:pt x="511162" y="376809"/>
                </a:lnTo>
                <a:close/>
              </a:path>
              <a:path w="1908810" h="438784">
                <a:moveTo>
                  <a:pt x="511162" y="114503"/>
                </a:moveTo>
                <a:lnTo>
                  <a:pt x="382054" y="114503"/>
                </a:lnTo>
                <a:lnTo>
                  <a:pt x="382054" y="167665"/>
                </a:lnTo>
                <a:lnTo>
                  <a:pt x="511162" y="167665"/>
                </a:lnTo>
                <a:lnTo>
                  <a:pt x="511162" y="114503"/>
                </a:lnTo>
                <a:close/>
              </a:path>
              <a:path w="1908810" h="438784">
                <a:moveTo>
                  <a:pt x="470852" y="35636"/>
                </a:moveTo>
                <a:lnTo>
                  <a:pt x="411848" y="35636"/>
                </a:lnTo>
                <a:lnTo>
                  <a:pt x="411848" y="114503"/>
                </a:lnTo>
                <a:lnTo>
                  <a:pt x="470852" y="114503"/>
                </a:lnTo>
                <a:lnTo>
                  <a:pt x="470852" y="35636"/>
                </a:lnTo>
                <a:close/>
              </a:path>
              <a:path w="1908810" h="438784">
                <a:moveTo>
                  <a:pt x="695769" y="4673"/>
                </a:moveTo>
                <a:lnTo>
                  <a:pt x="632675" y="4673"/>
                </a:lnTo>
                <a:lnTo>
                  <a:pt x="632675" y="434060"/>
                </a:lnTo>
                <a:lnTo>
                  <a:pt x="695769" y="434060"/>
                </a:lnTo>
                <a:lnTo>
                  <a:pt x="695769" y="4673"/>
                </a:lnTo>
                <a:close/>
              </a:path>
              <a:path w="1908810" h="438784">
                <a:moveTo>
                  <a:pt x="801497" y="114503"/>
                </a:moveTo>
                <a:lnTo>
                  <a:pt x="742492" y="114503"/>
                </a:lnTo>
                <a:lnTo>
                  <a:pt x="742492" y="434060"/>
                </a:lnTo>
                <a:lnTo>
                  <a:pt x="801497" y="434060"/>
                </a:lnTo>
                <a:lnTo>
                  <a:pt x="801497" y="182270"/>
                </a:lnTo>
                <a:lnTo>
                  <a:pt x="803249" y="179349"/>
                </a:lnTo>
                <a:lnTo>
                  <a:pt x="806754" y="174675"/>
                </a:lnTo>
                <a:lnTo>
                  <a:pt x="814349" y="167081"/>
                </a:lnTo>
                <a:lnTo>
                  <a:pt x="893469" y="167081"/>
                </a:lnTo>
                <a:lnTo>
                  <a:pt x="893143" y="161914"/>
                </a:lnTo>
                <a:lnTo>
                  <a:pt x="891171" y="151161"/>
                </a:lnTo>
                <a:lnTo>
                  <a:pt x="888119" y="141376"/>
                </a:lnTo>
                <a:lnTo>
                  <a:pt x="801497" y="141376"/>
                </a:lnTo>
                <a:lnTo>
                  <a:pt x="801497" y="114503"/>
                </a:lnTo>
                <a:close/>
              </a:path>
              <a:path w="1908810" h="438784">
                <a:moveTo>
                  <a:pt x="893469" y="167081"/>
                </a:moveTo>
                <a:lnTo>
                  <a:pt x="827786" y="167081"/>
                </a:lnTo>
                <a:lnTo>
                  <a:pt x="834796" y="168833"/>
                </a:lnTo>
                <a:lnTo>
                  <a:pt x="834796" y="434060"/>
                </a:lnTo>
                <a:lnTo>
                  <a:pt x="893800" y="434060"/>
                </a:lnTo>
                <a:lnTo>
                  <a:pt x="893800" y="172339"/>
                </a:lnTo>
                <a:lnTo>
                  <a:pt x="893469" y="167081"/>
                </a:lnTo>
                <a:close/>
              </a:path>
              <a:path w="1908810" h="438784">
                <a:moveTo>
                  <a:pt x="849401" y="109829"/>
                </a:moveTo>
                <a:lnTo>
                  <a:pt x="844143" y="109829"/>
                </a:lnTo>
                <a:lnTo>
                  <a:pt x="839469" y="110998"/>
                </a:lnTo>
                <a:lnTo>
                  <a:pt x="808507" y="134950"/>
                </a:lnTo>
                <a:lnTo>
                  <a:pt x="802665" y="140792"/>
                </a:lnTo>
                <a:lnTo>
                  <a:pt x="801497" y="141376"/>
                </a:lnTo>
                <a:lnTo>
                  <a:pt x="888119" y="141376"/>
                </a:lnTo>
                <a:lnTo>
                  <a:pt x="887885" y="140627"/>
                </a:lnTo>
                <a:lnTo>
                  <a:pt x="883285" y="130860"/>
                </a:lnTo>
                <a:lnTo>
                  <a:pt x="877251" y="122645"/>
                </a:lnTo>
                <a:lnTo>
                  <a:pt x="869629" y="115963"/>
                </a:lnTo>
                <a:lnTo>
                  <a:pt x="860364" y="111472"/>
                </a:lnTo>
                <a:lnTo>
                  <a:pt x="849401" y="109829"/>
                </a:lnTo>
                <a:close/>
              </a:path>
              <a:path w="1908810" h="438784">
                <a:moveTo>
                  <a:pt x="977925" y="114503"/>
                </a:moveTo>
                <a:lnTo>
                  <a:pt x="920673" y="114503"/>
                </a:lnTo>
                <a:lnTo>
                  <a:pt x="972667" y="434060"/>
                </a:lnTo>
                <a:lnTo>
                  <a:pt x="1031087" y="434060"/>
                </a:lnTo>
                <a:lnTo>
                  <a:pt x="1049622" y="320141"/>
                </a:lnTo>
                <a:lnTo>
                  <a:pt x="999540" y="320141"/>
                </a:lnTo>
                <a:lnTo>
                  <a:pt x="997204" y="299694"/>
                </a:lnTo>
                <a:lnTo>
                  <a:pt x="977925" y="114503"/>
                </a:lnTo>
                <a:close/>
              </a:path>
              <a:path w="1908810" h="438784">
                <a:moveTo>
                  <a:pt x="1083081" y="114503"/>
                </a:moveTo>
                <a:lnTo>
                  <a:pt x="1025829" y="114503"/>
                </a:lnTo>
                <a:lnTo>
                  <a:pt x="1006551" y="299694"/>
                </a:lnTo>
                <a:lnTo>
                  <a:pt x="1004214" y="320141"/>
                </a:lnTo>
                <a:lnTo>
                  <a:pt x="1049622" y="320141"/>
                </a:lnTo>
                <a:lnTo>
                  <a:pt x="1083081" y="114503"/>
                </a:lnTo>
                <a:close/>
              </a:path>
              <a:path w="1908810" h="438784">
                <a:moveTo>
                  <a:pt x="1179474" y="109829"/>
                </a:moveTo>
                <a:lnTo>
                  <a:pt x="1135659" y="122682"/>
                </a:lnTo>
                <a:lnTo>
                  <a:pt x="1112875" y="153279"/>
                </a:lnTo>
                <a:lnTo>
                  <a:pt x="1104112" y="193954"/>
                </a:lnTo>
                <a:lnTo>
                  <a:pt x="1104112" y="354609"/>
                </a:lnTo>
                <a:lnTo>
                  <a:pt x="1113459" y="396671"/>
                </a:lnTo>
                <a:lnTo>
                  <a:pt x="1154454" y="435119"/>
                </a:lnTo>
                <a:lnTo>
                  <a:pt x="1179474" y="438734"/>
                </a:lnTo>
                <a:lnTo>
                  <a:pt x="1193066" y="437958"/>
                </a:lnTo>
                <a:lnTo>
                  <a:pt x="1237182" y="412226"/>
                </a:lnTo>
                <a:lnTo>
                  <a:pt x="1249772" y="386740"/>
                </a:lnTo>
                <a:lnTo>
                  <a:pt x="1174216" y="386740"/>
                </a:lnTo>
                <a:lnTo>
                  <a:pt x="1170127" y="384987"/>
                </a:lnTo>
                <a:lnTo>
                  <a:pt x="1159611" y="193954"/>
                </a:lnTo>
                <a:lnTo>
                  <a:pt x="1159027" y="187528"/>
                </a:lnTo>
                <a:lnTo>
                  <a:pt x="1159611" y="182270"/>
                </a:lnTo>
                <a:lnTo>
                  <a:pt x="1161364" y="177596"/>
                </a:lnTo>
                <a:lnTo>
                  <a:pt x="1163701" y="168833"/>
                </a:lnTo>
                <a:lnTo>
                  <a:pt x="1168374" y="161239"/>
                </a:lnTo>
                <a:lnTo>
                  <a:pt x="1249812" y="161239"/>
                </a:lnTo>
                <a:lnTo>
                  <a:pt x="1249669" y="160737"/>
                </a:lnTo>
                <a:lnTo>
                  <a:pt x="1246073" y="151307"/>
                </a:lnTo>
                <a:lnTo>
                  <a:pt x="1237063" y="136200"/>
                </a:lnTo>
                <a:lnTo>
                  <a:pt x="1223508" y="122901"/>
                </a:lnTo>
                <a:lnTo>
                  <a:pt x="1204585" y="113435"/>
                </a:lnTo>
                <a:lnTo>
                  <a:pt x="1179474" y="109829"/>
                </a:lnTo>
                <a:close/>
              </a:path>
              <a:path w="1908810" h="438784">
                <a:moveTo>
                  <a:pt x="1249812" y="161239"/>
                </a:moveTo>
                <a:lnTo>
                  <a:pt x="1184732" y="161239"/>
                </a:lnTo>
                <a:lnTo>
                  <a:pt x="1189405" y="162991"/>
                </a:lnTo>
                <a:lnTo>
                  <a:pt x="1192326" y="165912"/>
                </a:lnTo>
                <a:lnTo>
                  <a:pt x="1196060" y="171526"/>
                </a:lnTo>
                <a:lnTo>
                  <a:pt x="1198533" y="177961"/>
                </a:lnTo>
                <a:lnTo>
                  <a:pt x="1199802" y="185383"/>
                </a:lnTo>
                <a:lnTo>
                  <a:pt x="1199921" y="354609"/>
                </a:lnTo>
                <a:lnTo>
                  <a:pt x="1200505" y="361035"/>
                </a:lnTo>
                <a:lnTo>
                  <a:pt x="1199921" y="366293"/>
                </a:lnTo>
                <a:lnTo>
                  <a:pt x="1198168" y="370967"/>
                </a:lnTo>
                <a:lnTo>
                  <a:pt x="1195832" y="379730"/>
                </a:lnTo>
                <a:lnTo>
                  <a:pt x="1190574" y="386740"/>
                </a:lnTo>
                <a:lnTo>
                  <a:pt x="1249772" y="386740"/>
                </a:lnTo>
                <a:lnTo>
                  <a:pt x="1252627" y="377904"/>
                </a:lnTo>
                <a:lnTo>
                  <a:pt x="1255420" y="356362"/>
                </a:lnTo>
                <a:lnTo>
                  <a:pt x="1255420" y="192201"/>
                </a:lnTo>
                <a:lnTo>
                  <a:pt x="1254452" y="181129"/>
                </a:lnTo>
                <a:lnTo>
                  <a:pt x="1252499" y="170659"/>
                </a:lnTo>
                <a:lnTo>
                  <a:pt x="1249812" y="161239"/>
                </a:lnTo>
                <a:close/>
              </a:path>
              <a:path w="1908810" h="438784">
                <a:moveTo>
                  <a:pt x="1354734" y="4673"/>
                </a:moveTo>
                <a:lnTo>
                  <a:pt x="1295730" y="4673"/>
                </a:lnTo>
                <a:lnTo>
                  <a:pt x="1295730" y="434060"/>
                </a:lnTo>
                <a:lnTo>
                  <a:pt x="1354734" y="434060"/>
                </a:lnTo>
                <a:lnTo>
                  <a:pt x="1354734" y="4673"/>
                </a:lnTo>
                <a:close/>
              </a:path>
              <a:path w="1908810" h="438784">
                <a:moveTo>
                  <a:pt x="1440027" y="114503"/>
                </a:moveTo>
                <a:lnTo>
                  <a:pt x="1382776" y="114503"/>
                </a:lnTo>
                <a:lnTo>
                  <a:pt x="1434769" y="434060"/>
                </a:lnTo>
                <a:lnTo>
                  <a:pt x="1493189" y="434060"/>
                </a:lnTo>
                <a:lnTo>
                  <a:pt x="1511725" y="320141"/>
                </a:lnTo>
                <a:lnTo>
                  <a:pt x="1461643" y="320141"/>
                </a:lnTo>
                <a:lnTo>
                  <a:pt x="1459306" y="299694"/>
                </a:lnTo>
                <a:lnTo>
                  <a:pt x="1440027" y="114503"/>
                </a:lnTo>
                <a:close/>
              </a:path>
              <a:path w="1908810" h="438784">
                <a:moveTo>
                  <a:pt x="1545183" y="114503"/>
                </a:moveTo>
                <a:lnTo>
                  <a:pt x="1487932" y="114503"/>
                </a:lnTo>
                <a:lnTo>
                  <a:pt x="1468653" y="299694"/>
                </a:lnTo>
                <a:lnTo>
                  <a:pt x="1466316" y="320141"/>
                </a:lnTo>
                <a:lnTo>
                  <a:pt x="1511725" y="320141"/>
                </a:lnTo>
                <a:lnTo>
                  <a:pt x="1545183" y="114503"/>
                </a:lnTo>
                <a:close/>
              </a:path>
              <a:path w="1908810" h="438784">
                <a:moveTo>
                  <a:pt x="1643329" y="109829"/>
                </a:moveTo>
                <a:lnTo>
                  <a:pt x="1599514" y="122682"/>
                </a:lnTo>
                <a:lnTo>
                  <a:pt x="1575927" y="153279"/>
                </a:lnTo>
                <a:lnTo>
                  <a:pt x="1566799" y="193954"/>
                </a:lnTo>
                <a:lnTo>
                  <a:pt x="1566799" y="354609"/>
                </a:lnTo>
                <a:lnTo>
                  <a:pt x="1576146" y="396671"/>
                </a:lnTo>
                <a:lnTo>
                  <a:pt x="1617633" y="435119"/>
                </a:lnTo>
                <a:lnTo>
                  <a:pt x="1642745" y="438734"/>
                </a:lnTo>
                <a:lnTo>
                  <a:pt x="1656336" y="437958"/>
                </a:lnTo>
                <a:lnTo>
                  <a:pt x="1700790" y="412226"/>
                </a:lnTo>
                <a:lnTo>
                  <a:pt x="1713587" y="386740"/>
                </a:lnTo>
                <a:lnTo>
                  <a:pt x="1638071" y="386740"/>
                </a:lnTo>
                <a:lnTo>
                  <a:pt x="1633982" y="384987"/>
                </a:lnTo>
                <a:lnTo>
                  <a:pt x="1621713" y="354609"/>
                </a:lnTo>
                <a:lnTo>
                  <a:pt x="1621713" y="285089"/>
                </a:lnTo>
                <a:lnTo>
                  <a:pt x="1719275" y="285089"/>
                </a:lnTo>
                <a:lnTo>
                  <a:pt x="1719275" y="238937"/>
                </a:lnTo>
                <a:lnTo>
                  <a:pt x="1621713" y="238937"/>
                </a:lnTo>
                <a:lnTo>
                  <a:pt x="1621713" y="193954"/>
                </a:lnTo>
                <a:lnTo>
                  <a:pt x="1622298" y="187528"/>
                </a:lnTo>
                <a:lnTo>
                  <a:pt x="1622882" y="182270"/>
                </a:lnTo>
                <a:lnTo>
                  <a:pt x="1624634" y="177596"/>
                </a:lnTo>
                <a:lnTo>
                  <a:pt x="1627555" y="168833"/>
                </a:lnTo>
                <a:lnTo>
                  <a:pt x="1632229" y="161239"/>
                </a:lnTo>
                <a:lnTo>
                  <a:pt x="1713667" y="161239"/>
                </a:lnTo>
                <a:lnTo>
                  <a:pt x="1713524" y="160737"/>
                </a:lnTo>
                <a:lnTo>
                  <a:pt x="1709927" y="151307"/>
                </a:lnTo>
                <a:lnTo>
                  <a:pt x="1700918" y="136200"/>
                </a:lnTo>
                <a:lnTo>
                  <a:pt x="1687363" y="122901"/>
                </a:lnTo>
                <a:lnTo>
                  <a:pt x="1668440" y="113435"/>
                </a:lnTo>
                <a:lnTo>
                  <a:pt x="1643329" y="109829"/>
                </a:lnTo>
                <a:close/>
              </a:path>
              <a:path w="1908810" h="438784">
                <a:moveTo>
                  <a:pt x="1719275" y="319557"/>
                </a:moveTo>
                <a:lnTo>
                  <a:pt x="1664360" y="319557"/>
                </a:lnTo>
                <a:lnTo>
                  <a:pt x="1664360" y="361035"/>
                </a:lnTo>
                <a:lnTo>
                  <a:pt x="1663776" y="366293"/>
                </a:lnTo>
                <a:lnTo>
                  <a:pt x="1662023" y="370967"/>
                </a:lnTo>
                <a:lnTo>
                  <a:pt x="1659686" y="379730"/>
                </a:lnTo>
                <a:lnTo>
                  <a:pt x="1654428" y="386740"/>
                </a:lnTo>
                <a:lnTo>
                  <a:pt x="1713587" y="386740"/>
                </a:lnTo>
                <a:lnTo>
                  <a:pt x="1716472" y="377904"/>
                </a:lnTo>
                <a:lnTo>
                  <a:pt x="1719275" y="356362"/>
                </a:lnTo>
                <a:lnTo>
                  <a:pt x="1719275" y="319557"/>
                </a:lnTo>
                <a:close/>
              </a:path>
              <a:path w="1908810" h="438784">
                <a:moveTo>
                  <a:pt x="1713667" y="161239"/>
                </a:moveTo>
                <a:lnTo>
                  <a:pt x="1648587" y="161239"/>
                </a:lnTo>
                <a:lnTo>
                  <a:pt x="1653260" y="162991"/>
                </a:lnTo>
                <a:lnTo>
                  <a:pt x="1656181" y="165912"/>
                </a:lnTo>
                <a:lnTo>
                  <a:pt x="1664360" y="238937"/>
                </a:lnTo>
                <a:lnTo>
                  <a:pt x="1719275" y="238937"/>
                </a:lnTo>
                <a:lnTo>
                  <a:pt x="1719275" y="192201"/>
                </a:lnTo>
                <a:lnTo>
                  <a:pt x="1718307" y="181129"/>
                </a:lnTo>
                <a:lnTo>
                  <a:pt x="1716354" y="170659"/>
                </a:lnTo>
                <a:lnTo>
                  <a:pt x="1713667" y="161239"/>
                </a:lnTo>
                <a:close/>
              </a:path>
              <a:path w="1908810" h="438784">
                <a:moveTo>
                  <a:pt x="1802803" y="109829"/>
                </a:moveTo>
                <a:lnTo>
                  <a:pt x="1768335" y="130860"/>
                </a:lnTo>
                <a:lnTo>
                  <a:pt x="1757291" y="171462"/>
                </a:lnTo>
                <a:lnTo>
                  <a:pt x="1757333" y="377758"/>
                </a:lnTo>
                <a:lnTo>
                  <a:pt x="1768335" y="417118"/>
                </a:lnTo>
                <a:lnTo>
                  <a:pt x="1802803" y="438734"/>
                </a:lnTo>
                <a:lnTo>
                  <a:pt x="1808060" y="438734"/>
                </a:lnTo>
                <a:lnTo>
                  <a:pt x="1842254" y="419610"/>
                </a:lnTo>
                <a:lnTo>
                  <a:pt x="1849539" y="413029"/>
                </a:lnTo>
                <a:lnTo>
                  <a:pt x="1908543" y="413029"/>
                </a:lnTo>
                <a:lnTo>
                  <a:pt x="1908543" y="383235"/>
                </a:lnTo>
                <a:lnTo>
                  <a:pt x="1823250" y="383235"/>
                </a:lnTo>
                <a:lnTo>
                  <a:pt x="1816239" y="375056"/>
                </a:lnTo>
                <a:lnTo>
                  <a:pt x="1816239" y="173507"/>
                </a:lnTo>
                <a:lnTo>
                  <a:pt x="1823250" y="165328"/>
                </a:lnTo>
                <a:lnTo>
                  <a:pt x="1908543" y="165328"/>
                </a:lnTo>
                <a:lnTo>
                  <a:pt x="1908543" y="135534"/>
                </a:lnTo>
                <a:lnTo>
                  <a:pt x="1849539" y="135534"/>
                </a:lnTo>
                <a:lnTo>
                  <a:pt x="1844281" y="130860"/>
                </a:lnTo>
                <a:lnTo>
                  <a:pt x="1839607" y="126771"/>
                </a:lnTo>
                <a:lnTo>
                  <a:pt x="1834295" y="122645"/>
                </a:lnTo>
                <a:lnTo>
                  <a:pt x="1827284" y="117962"/>
                </a:lnTo>
                <a:lnTo>
                  <a:pt x="1819452" y="113845"/>
                </a:lnTo>
                <a:lnTo>
                  <a:pt x="1811182" y="110934"/>
                </a:lnTo>
                <a:lnTo>
                  <a:pt x="1802803" y="109829"/>
                </a:lnTo>
                <a:close/>
              </a:path>
              <a:path w="1908810" h="438784">
                <a:moveTo>
                  <a:pt x="1908543" y="413029"/>
                </a:moveTo>
                <a:lnTo>
                  <a:pt x="1849539" y="413029"/>
                </a:lnTo>
                <a:lnTo>
                  <a:pt x="1849539" y="434060"/>
                </a:lnTo>
                <a:lnTo>
                  <a:pt x="1908543" y="434060"/>
                </a:lnTo>
                <a:lnTo>
                  <a:pt x="1908543" y="413029"/>
                </a:lnTo>
                <a:close/>
              </a:path>
              <a:path w="1908810" h="438784">
                <a:moveTo>
                  <a:pt x="1908543" y="165328"/>
                </a:moveTo>
                <a:lnTo>
                  <a:pt x="1832013" y="165328"/>
                </a:lnTo>
                <a:lnTo>
                  <a:pt x="1838448" y="167026"/>
                </a:lnTo>
                <a:lnTo>
                  <a:pt x="1844062" y="171462"/>
                </a:lnTo>
                <a:lnTo>
                  <a:pt x="1848032" y="177651"/>
                </a:lnTo>
                <a:lnTo>
                  <a:pt x="1849539" y="184607"/>
                </a:lnTo>
                <a:lnTo>
                  <a:pt x="1849539" y="363956"/>
                </a:lnTo>
                <a:lnTo>
                  <a:pt x="1848032" y="371651"/>
                </a:lnTo>
                <a:lnTo>
                  <a:pt x="1844062" y="377758"/>
                </a:lnTo>
                <a:lnTo>
                  <a:pt x="1838448" y="381783"/>
                </a:lnTo>
                <a:lnTo>
                  <a:pt x="1832013" y="383235"/>
                </a:lnTo>
                <a:lnTo>
                  <a:pt x="1908543" y="383235"/>
                </a:lnTo>
                <a:lnTo>
                  <a:pt x="1908543" y="165328"/>
                </a:lnTo>
                <a:close/>
              </a:path>
              <a:path w="1908810" h="438784">
                <a:moveTo>
                  <a:pt x="1908543" y="4673"/>
                </a:moveTo>
                <a:lnTo>
                  <a:pt x="1849539" y="4673"/>
                </a:lnTo>
                <a:lnTo>
                  <a:pt x="1849539" y="135534"/>
                </a:lnTo>
                <a:lnTo>
                  <a:pt x="1908543" y="135534"/>
                </a:lnTo>
                <a:lnTo>
                  <a:pt x="1908543" y="4673"/>
                </a:lnTo>
                <a:close/>
              </a:path>
            </a:pathLst>
          </a:custGeom>
          <a:solidFill>
            <a:srgbClr val="00519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230644" y="3696058"/>
            <a:ext cx="4526280" cy="589280"/>
            <a:chOff x="230644" y="3696058"/>
            <a:chExt cx="4526280" cy="5892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277" y="4161490"/>
              <a:ext cx="4256303" cy="1236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549" y="4010381"/>
              <a:ext cx="4389628" cy="1223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644" y="3856688"/>
              <a:ext cx="4420997" cy="12296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4147" y="3704281"/>
              <a:ext cx="3132213" cy="1229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518" y="3696058"/>
              <a:ext cx="1339761" cy="134581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31330" y="3055978"/>
            <a:ext cx="4466590" cy="436245"/>
            <a:chOff x="231330" y="3055978"/>
            <a:chExt cx="4466590" cy="436245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242" y="3369000"/>
              <a:ext cx="3404006" cy="12297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7280" y="3216598"/>
              <a:ext cx="4033799" cy="1236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7548" y="3064198"/>
              <a:ext cx="3160242" cy="12365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1330" y="3055978"/>
              <a:ext cx="1259547" cy="133159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4491" y="2728928"/>
            <a:ext cx="4565484" cy="123647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37467" y="2568298"/>
            <a:ext cx="4379595" cy="106680"/>
            <a:chOff x="237467" y="2568298"/>
            <a:chExt cx="4379595" cy="106680"/>
          </a:xfrm>
        </p:grpSpPr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1587" y="2577824"/>
              <a:ext cx="3265474" cy="9649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467" y="2568298"/>
              <a:ext cx="1072172" cy="106146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231885" y="1938009"/>
            <a:ext cx="4472940" cy="416559"/>
            <a:chOff x="231885" y="1938009"/>
            <a:chExt cx="4472940" cy="416559"/>
          </a:xfrm>
        </p:grpSpPr>
        <p:sp>
          <p:nvSpPr>
            <p:cNvPr id="21" name="object 21" descr=""/>
            <p:cNvSpPr/>
            <p:nvPr/>
          </p:nvSpPr>
          <p:spPr>
            <a:xfrm>
              <a:off x="234491" y="2257784"/>
              <a:ext cx="581025" cy="96520"/>
            </a:xfrm>
            <a:custGeom>
              <a:avLst/>
              <a:gdLst/>
              <a:ahLst/>
              <a:cxnLst/>
              <a:rect l="l" t="t" r="r" b="b"/>
              <a:pathLst>
                <a:path w="581025" h="96519">
                  <a:moveTo>
                    <a:pt x="34328" y="26911"/>
                  </a:moveTo>
                  <a:lnTo>
                    <a:pt x="18580" y="26911"/>
                  </a:lnTo>
                  <a:lnTo>
                    <a:pt x="12192" y="30048"/>
                  </a:lnTo>
                  <a:lnTo>
                    <a:pt x="0" y="61150"/>
                  </a:lnTo>
                  <a:lnTo>
                    <a:pt x="0" y="62014"/>
                  </a:lnTo>
                  <a:lnTo>
                    <a:pt x="18580" y="96494"/>
                  </a:lnTo>
                  <a:lnTo>
                    <a:pt x="34544" y="96494"/>
                  </a:lnTo>
                  <a:lnTo>
                    <a:pt x="40932" y="93687"/>
                  </a:lnTo>
                  <a:lnTo>
                    <a:pt x="45516" y="88061"/>
                  </a:lnTo>
                  <a:lnTo>
                    <a:pt x="56616" y="88061"/>
                  </a:lnTo>
                  <a:lnTo>
                    <a:pt x="56616" y="86753"/>
                  </a:lnTo>
                  <a:lnTo>
                    <a:pt x="23672" y="86753"/>
                  </a:lnTo>
                  <a:lnTo>
                    <a:pt x="19329" y="84607"/>
                  </a:lnTo>
                  <a:lnTo>
                    <a:pt x="13042" y="76009"/>
                  </a:lnTo>
                  <a:lnTo>
                    <a:pt x="11468" y="70053"/>
                  </a:lnTo>
                  <a:lnTo>
                    <a:pt x="11500" y="53804"/>
                  </a:lnTo>
                  <a:lnTo>
                    <a:pt x="13042" y="47498"/>
                  </a:lnTo>
                  <a:lnTo>
                    <a:pt x="19329" y="38823"/>
                  </a:lnTo>
                  <a:lnTo>
                    <a:pt x="23710" y="36652"/>
                  </a:lnTo>
                  <a:lnTo>
                    <a:pt x="56616" y="36652"/>
                  </a:lnTo>
                  <a:lnTo>
                    <a:pt x="56616" y="34975"/>
                  </a:lnTo>
                  <a:lnTo>
                    <a:pt x="45148" y="34975"/>
                  </a:lnTo>
                  <a:lnTo>
                    <a:pt x="40551" y="29603"/>
                  </a:lnTo>
                  <a:lnTo>
                    <a:pt x="34328" y="26911"/>
                  </a:lnTo>
                  <a:close/>
                </a:path>
                <a:path w="581025" h="96519">
                  <a:moveTo>
                    <a:pt x="56616" y="88061"/>
                  </a:moveTo>
                  <a:lnTo>
                    <a:pt x="45516" y="88061"/>
                  </a:lnTo>
                  <a:lnTo>
                    <a:pt x="46075" y="95250"/>
                  </a:lnTo>
                  <a:lnTo>
                    <a:pt x="56616" y="95250"/>
                  </a:lnTo>
                  <a:lnTo>
                    <a:pt x="56616" y="88061"/>
                  </a:lnTo>
                  <a:close/>
                </a:path>
                <a:path w="581025" h="96519">
                  <a:moveTo>
                    <a:pt x="56616" y="36652"/>
                  </a:moveTo>
                  <a:lnTo>
                    <a:pt x="36436" y="36652"/>
                  </a:lnTo>
                  <a:lnTo>
                    <a:pt x="41706" y="39814"/>
                  </a:lnTo>
                  <a:lnTo>
                    <a:pt x="45148" y="46139"/>
                  </a:lnTo>
                  <a:lnTo>
                    <a:pt x="45148" y="76962"/>
                  </a:lnTo>
                  <a:lnTo>
                    <a:pt x="41795" y="83489"/>
                  </a:lnTo>
                  <a:lnTo>
                    <a:pt x="36487" y="86753"/>
                  </a:lnTo>
                  <a:lnTo>
                    <a:pt x="56616" y="86753"/>
                  </a:lnTo>
                  <a:lnTo>
                    <a:pt x="56616" y="36652"/>
                  </a:lnTo>
                  <a:close/>
                </a:path>
                <a:path w="581025" h="96519">
                  <a:moveTo>
                    <a:pt x="56616" y="0"/>
                  </a:moveTo>
                  <a:lnTo>
                    <a:pt x="45148" y="0"/>
                  </a:lnTo>
                  <a:lnTo>
                    <a:pt x="45148" y="34975"/>
                  </a:lnTo>
                  <a:lnTo>
                    <a:pt x="56616" y="34975"/>
                  </a:lnTo>
                  <a:lnTo>
                    <a:pt x="56616" y="0"/>
                  </a:lnTo>
                  <a:close/>
                </a:path>
                <a:path w="581025" h="96519">
                  <a:moveTo>
                    <a:pt x="110959" y="26911"/>
                  </a:moveTo>
                  <a:lnTo>
                    <a:pt x="95910" y="26911"/>
                  </a:lnTo>
                  <a:lnTo>
                    <a:pt x="90652" y="28346"/>
                  </a:lnTo>
                  <a:lnTo>
                    <a:pt x="71374" y="61887"/>
                  </a:lnTo>
                  <a:lnTo>
                    <a:pt x="71902" y="69321"/>
                  </a:lnTo>
                  <a:lnTo>
                    <a:pt x="92849" y="96494"/>
                  </a:lnTo>
                  <a:lnTo>
                    <a:pt x="107988" y="96494"/>
                  </a:lnTo>
                  <a:lnTo>
                    <a:pt x="113322" y="95046"/>
                  </a:lnTo>
                  <a:lnTo>
                    <a:pt x="122631" y="89255"/>
                  </a:lnTo>
                  <a:lnTo>
                    <a:pt x="124505" y="87134"/>
                  </a:lnTo>
                  <a:lnTo>
                    <a:pt x="96164" y="87134"/>
                  </a:lnTo>
                  <a:lnTo>
                    <a:pt x="91541" y="84874"/>
                  </a:lnTo>
                  <a:lnTo>
                    <a:pt x="84632" y="75869"/>
                  </a:lnTo>
                  <a:lnTo>
                    <a:pt x="82905" y="69888"/>
                  </a:lnTo>
                  <a:lnTo>
                    <a:pt x="82994" y="53721"/>
                  </a:lnTo>
                  <a:lnTo>
                    <a:pt x="84645" y="47612"/>
                  </a:lnTo>
                  <a:lnTo>
                    <a:pt x="91592" y="38595"/>
                  </a:lnTo>
                  <a:lnTo>
                    <a:pt x="96164" y="36347"/>
                  </a:lnTo>
                  <a:lnTo>
                    <a:pt x="123944" y="36347"/>
                  </a:lnTo>
                  <a:lnTo>
                    <a:pt x="118351" y="30073"/>
                  </a:lnTo>
                  <a:lnTo>
                    <a:pt x="110959" y="26911"/>
                  </a:lnTo>
                  <a:close/>
                </a:path>
                <a:path w="581025" h="96519">
                  <a:moveTo>
                    <a:pt x="123944" y="36347"/>
                  </a:moveTo>
                  <a:lnTo>
                    <a:pt x="107607" y="36347"/>
                  </a:lnTo>
                  <a:lnTo>
                    <a:pt x="112255" y="38620"/>
                  </a:lnTo>
                  <a:lnTo>
                    <a:pt x="119240" y="47764"/>
                  </a:lnTo>
                  <a:lnTo>
                    <a:pt x="120980" y="53721"/>
                  </a:lnTo>
                  <a:lnTo>
                    <a:pt x="120978" y="69321"/>
                  </a:lnTo>
                  <a:lnTo>
                    <a:pt x="119265" y="75704"/>
                  </a:lnTo>
                  <a:lnTo>
                    <a:pt x="112407" y="84848"/>
                  </a:lnTo>
                  <a:lnTo>
                    <a:pt x="107772" y="87134"/>
                  </a:lnTo>
                  <a:lnTo>
                    <a:pt x="124505" y="87134"/>
                  </a:lnTo>
                  <a:lnTo>
                    <a:pt x="126199" y="85217"/>
                  </a:lnTo>
                  <a:lnTo>
                    <a:pt x="131203" y="74841"/>
                  </a:lnTo>
                  <a:lnTo>
                    <a:pt x="132390" y="69316"/>
                  </a:lnTo>
                  <a:lnTo>
                    <a:pt x="132461" y="61645"/>
                  </a:lnTo>
                  <a:lnTo>
                    <a:pt x="131956" y="54508"/>
                  </a:lnTo>
                  <a:lnTo>
                    <a:pt x="131906" y="54051"/>
                  </a:lnTo>
                  <a:lnTo>
                    <a:pt x="130344" y="47455"/>
                  </a:lnTo>
                  <a:lnTo>
                    <a:pt x="127697" y="41534"/>
                  </a:lnTo>
                  <a:lnTo>
                    <a:pt x="123944" y="36347"/>
                  </a:lnTo>
                  <a:close/>
                </a:path>
                <a:path w="581025" h="96519">
                  <a:moveTo>
                    <a:pt x="157695" y="28155"/>
                  </a:moveTo>
                  <a:lnTo>
                    <a:pt x="146850" y="28155"/>
                  </a:lnTo>
                  <a:lnTo>
                    <a:pt x="146850" y="95250"/>
                  </a:lnTo>
                  <a:lnTo>
                    <a:pt x="158318" y="95250"/>
                  </a:lnTo>
                  <a:lnTo>
                    <a:pt x="158318" y="47447"/>
                  </a:lnTo>
                  <a:lnTo>
                    <a:pt x="159880" y="44221"/>
                  </a:lnTo>
                  <a:lnTo>
                    <a:pt x="162077" y="41617"/>
                  </a:lnTo>
                  <a:lnTo>
                    <a:pt x="167703" y="37642"/>
                  </a:lnTo>
                  <a:lnTo>
                    <a:pt x="170967" y="36652"/>
                  </a:lnTo>
                  <a:lnTo>
                    <a:pt x="196177" y="36652"/>
                  </a:lnTo>
                  <a:lnTo>
                    <a:pt x="158064" y="36588"/>
                  </a:lnTo>
                  <a:lnTo>
                    <a:pt x="157695" y="28155"/>
                  </a:lnTo>
                  <a:close/>
                </a:path>
                <a:path w="581025" h="96519">
                  <a:moveTo>
                    <a:pt x="196177" y="36652"/>
                  </a:moveTo>
                  <a:lnTo>
                    <a:pt x="179273" y="36652"/>
                  </a:lnTo>
                  <a:lnTo>
                    <a:pt x="182651" y="37807"/>
                  </a:lnTo>
                  <a:lnTo>
                    <a:pt x="186994" y="42443"/>
                  </a:lnTo>
                  <a:lnTo>
                    <a:pt x="188099" y="46012"/>
                  </a:lnTo>
                  <a:lnTo>
                    <a:pt x="188137" y="95250"/>
                  </a:lnTo>
                  <a:lnTo>
                    <a:pt x="199618" y="95250"/>
                  </a:lnTo>
                  <a:lnTo>
                    <a:pt x="199610" y="50850"/>
                  </a:lnTo>
                  <a:lnTo>
                    <a:pt x="198206" y="40412"/>
                  </a:lnTo>
                  <a:lnTo>
                    <a:pt x="196177" y="36652"/>
                  </a:lnTo>
                  <a:close/>
                </a:path>
                <a:path w="581025" h="96519">
                  <a:moveTo>
                    <a:pt x="178155" y="26911"/>
                  </a:moveTo>
                  <a:lnTo>
                    <a:pt x="169887" y="26911"/>
                  </a:lnTo>
                  <a:lnTo>
                    <a:pt x="163195" y="30137"/>
                  </a:lnTo>
                  <a:lnTo>
                    <a:pt x="158064" y="36588"/>
                  </a:lnTo>
                  <a:lnTo>
                    <a:pt x="196142" y="36588"/>
                  </a:lnTo>
                  <a:lnTo>
                    <a:pt x="194159" y="32912"/>
                  </a:lnTo>
                  <a:lnTo>
                    <a:pt x="187476" y="28411"/>
                  </a:lnTo>
                  <a:lnTo>
                    <a:pt x="178155" y="26911"/>
                  </a:lnTo>
                  <a:close/>
                </a:path>
                <a:path w="581025" h="96519">
                  <a:moveTo>
                    <a:pt x="265094" y="36156"/>
                  </a:moveTo>
                  <a:lnTo>
                    <a:pt x="247015" y="36156"/>
                  </a:lnTo>
                  <a:lnTo>
                    <a:pt x="250545" y="37338"/>
                  </a:lnTo>
                  <a:lnTo>
                    <a:pt x="255346" y="42100"/>
                  </a:lnTo>
                  <a:lnTo>
                    <a:pt x="256540" y="45288"/>
                  </a:lnTo>
                  <a:lnTo>
                    <a:pt x="256540" y="54571"/>
                  </a:lnTo>
                  <a:lnTo>
                    <a:pt x="235750" y="54571"/>
                  </a:lnTo>
                  <a:lnTo>
                    <a:pt x="228269" y="56502"/>
                  </a:lnTo>
                  <a:lnTo>
                    <a:pt x="217652" y="64236"/>
                  </a:lnTo>
                  <a:lnTo>
                    <a:pt x="214998" y="69659"/>
                  </a:lnTo>
                  <a:lnTo>
                    <a:pt x="214998" y="82397"/>
                  </a:lnTo>
                  <a:lnTo>
                    <a:pt x="217106" y="87134"/>
                  </a:lnTo>
                  <a:lnTo>
                    <a:pt x="225590" y="94627"/>
                  </a:lnTo>
                  <a:lnTo>
                    <a:pt x="231013" y="96494"/>
                  </a:lnTo>
                  <a:lnTo>
                    <a:pt x="245033" y="96494"/>
                  </a:lnTo>
                  <a:lnTo>
                    <a:pt x="251396" y="93726"/>
                  </a:lnTo>
                  <a:lnTo>
                    <a:pt x="256730" y="88188"/>
                  </a:lnTo>
                  <a:lnTo>
                    <a:pt x="268410" y="88188"/>
                  </a:lnTo>
                  <a:lnTo>
                    <a:pt x="268145" y="86512"/>
                  </a:lnTo>
                  <a:lnTo>
                    <a:pt x="235546" y="86512"/>
                  </a:lnTo>
                  <a:lnTo>
                    <a:pt x="232460" y="85496"/>
                  </a:lnTo>
                  <a:lnTo>
                    <a:pt x="227660" y="81445"/>
                  </a:lnTo>
                  <a:lnTo>
                    <a:pt x="226466" y="78638"/>
                  </a:lnTo>
                  <a:lnTo>
                    <a:pt x="226466" y="66814"/>
                  </a:lnTo>
                  <a:lnTo>
                    <a:pt x="233489" y="62699"/>
                  </a:lnTo>
                  <a:lnTo>
                    <a:pt x="268020" y="62699"/>
                  </a:lnTo>
                  <a:lnTo>
                    <a:pt x="267931" y="45288"/>
                  </a:lnTo>
                  <a:lnTo>
                    <a:pt x="267843" y="41897"/>
                  </a:lnTo>
                  <a:lnTo>
                    <a:pt x="265569" y="36576"/>
                  </a:lnTo>
                  <a:lnTo>
                    <a:pt x="265094" y="36156"/>
                  </a:lnTo>
                  <a:close/>
                </a:path>
                <a:path w="581025" h="96519">
                  <a:moveTo>
                    <a:pt x="268410" y="88188"/>
                  </a:moveTo>
                  <a:lnTo>
                    <a:pt x="256730" y="88188"/>
                  </a:lnTo>
                  <a:lnTo>
                    <a:pt x="257136" y="91567"/>
                  </a:lnTo>
                  <a:lnTo>
                    <a:pt x="257683" y="93929"/>
                  </a:lnTo>
                  <a:lnTo>
                    <a:pt x="258343" y="95250"/>
                  </a:lnTo>
                  <a:lnTo>
                    <a:pt x="270370" y="95250"/>
                  </a:lnTo>
                  <a:lnTo>
                    <a:pt x="270370" y="94259"/>
                  </a:lnTo>
                  <a:lnTo>
                    <a:pt x="268795" y="90627"/>
                  </a:lnTo>
                  <a:lnTo>
                    <a:pt x="268410" y="88188"/>
                  </a:lnTo>
                  <a:close/>
                </a:path>
                <a:path w="581025" h="96519">
                  <a:moveTo>
                    <a:pt x="268020" y="62699"/>
                  </a:moveTo>
                  <a:lnTo>
                    <a:pt x="256540" y="62699"/>
                  </a:lnTo>
                  <a:lnTo>
                    <a:pt x="256540" y="76466"/>
                  </a:lnTo>
                  <a:lnTo>
                    <a:pt x="255092" y="79438"/>
                  </a:lnTo>
                  <a:lnTo>
                    <a:pt x="252755" y="81851"/>
                  </a:lnTo>
                  <a:lnTo>
                    <a:pt x="246316" y="85572"/>
                  </a:lnTo>
                  <a:lnTo>
                    <a:pt x="242900" y="86512"/>
                  </a:lnTo>
                  <a:lnTo>
                    <a:pt x="268145" y="86512"/>
                  </a:lnTo>
                  <a:lnTo>
                    <a:pt x="268020" y="62699"/>
                  </a:lnTo>
                  <a:close/>
                </a:path>
                <a:path w="581025" h="96519">
                  <a:moveTo>
                    <a:pt x="250748" y="26911"/>
                  </a:moveTo>
                  <a:lnTo>
                    <a:pt x="238150" y="26911"/>
                  </a:lnTo>
                  <a:lnTo>
                    <a:pt x="233667" y="27825"/>
                  </a:lnTo>
                  <a:lnTo>
                    <a:pt x="225526" y="31457"/>
                  </a:lnTo>
                  <a:lnTo>
                    <a:pt x="222300" y="33934"/>
                  </a:lnTo>
                  <a:lnTo>
                    <a:pt x="217551" y="40170"/>
                  </a:lnTo>
                  <a:lnTo>
                    <a:pt x="216357" y="43408"/>
                  </a:lnTo>
                  <a:lnTo>
                    <a:pt x="216357" y="46761"/>
                  </a:lnTo>
                  <a:lnTo>
                    <a:pt x="227888" y="46761"/>
                  </a:lnTo>
                  <a:lnTo>
                    <a:pt x="227888" y="43827"/>
                  </a:lnTo>
                  <a:lnTo>
                    <a:pt x="229273" y="41325"/>
                  </a:lnTo>
                  <a:lnTo>
                    <a:pt x="234822" y="37185"/>
                  </a:lnTo>
                  <a:lnTo>
                    <a:pt x="238252" y="36156"/>
                  </a:lnTo>
                  <a:lnTo>
                    <a:pt x="265094" y="36156"/>
                  </a:lnTo>
                  <a:lnTo>
                    <a:pt x="256806" y="28854"/>
                  </a:lnTo>
                  <a:lnTo>
                    <a:pt x="250748" y="26911"/>
                  </a:lnTo>
                  <a:close/>
                </a:path>
                <a:path w="581025" h="96519">
                  <a:moveTo>
                    <a:pt x="301561" y="37020"/>
                  </a:moveTo>
                  <a:lnTo>
                    <a:pt x="290093" y="37020"/>
                  </a:lnTo>
                  <a:lnTo>
                    <a:pt x="290093" y="84340"/>
                  </a:lnTo>
                  <a:lnTo>
                    <a:pt x="291388" y="88734"/>
                  </a:lnTo>
                  <a:lnTo>
                    <a:pt x="296595" y="94945"/>
                  </a:lnTo>
                  <a:lnTo>
                    <a:pt x="300469" y="96494"/>
                  </a:lnTo>
                  <a:lnTo>
                    <a:pt x="308444" y="96494"/>
                  </a:lnTo>
                  <a:lnTo>
                    <a:pt x="311378" y="96075"/>
                  </a:lnTo>
                  <a:lnTo>
                    <a:pt x="314401" y="95262"/>
                  </a:lnTo>
                  <a:lnTo>
                    <a:pt x="314401" y="86753"/>
                  </a:lnTo>
                  <a:lnTo>
                    <a:pt x="306260" y="86753"/>
                  </a:lnTo>
                  <a:lnTo>
                    <a:pt x="304355" y="86080"/>
                  </a:lnTo>
                  <a:lnTo>
                    <a:pt x="302120" y="83400"/>
                  </a:lnTo>
                  <a:lnTo>
                    <a:pt x="301561" y="81381"/>
                  </a:lnTo>
                  <a:lnTo>
                    <a:pt x="301561" y="37020"/>
                  </a:lnTo>
                  <a:close/>
                </a:path>
                <a:path w="581025" h="96519">
                  <a:moveTo>
                    <a:pt x="314401" y="86017"/>
                  </a:moveTo>
                  <a:lnTo>
                    <a:pt x="312089" y="86512"/>
                  </a:lnTo>
                  <a:lnTo>
                    <a:pt x="310261" y="86753"/>
                  </a:lnTo>
                  <a:lnTo>
                    <a:pt x="314401" y="86753"/>
                  </a:lnTo>
                  <a:lnTo>
                    <a:pt x="314401" y="86017"/>
                  </a:lnTo>
                  <a:close/>
                </a:path>
                <a:path w="581025" h="96519">
                  <a:moveTo>
                    <a:pt x="314083" y="28155"/>
                  </a:moveTo>
                  <a:lnTo>
                    <a:pt x="277876" y="28155"/>
                  </a:lnTo>
                  <a:lnTo>
                    <a:pt x="277876" y="37020"/>
                  </a:lnTo>
                  <a:lnTo>
                    <a:pt x="314083" y="37020"/>
                  </a:lnTo>
                  <a:lnTo>
                    <a:pt x="314083" y="28155"/>
                  </a:lnTo>
                  <a:close/>
                </a:path>
                <a:path w="581025" h="96519">
                  <a:moveTo>
                    <a:pt x="301561" y="11912"/>
                  </a:moveTo>
                  <a:lnTo>
                    <a:pt x="290093" y="11912"/>
                  </a:lnTo>
                  <a:lnTo>
                    <a:pt x="290093" y="28155"/>
                  </a:lnTo>
                  <a:lnTo>
                    <a:pt x="301561" y="28155"/>
                  </a:lnTo>
                  <a:lnTo>
                    <a:pt x="301561" y="11912"/>
                  </a:lnTo>
                  <a:close/>
                </a:path>
                <a:path w="581025" h="96519">
                  <a:moveTo>
                    <a:pt x="339953" y="28155"/>
                  </a:moveTo>
                  <a:lnTo>
                    <a:pt x="328485" y="28155"/>
                  </a:lnTo>
                  <a:lnTo>
                    <a:pt x="328485" y="95250"/>
                  </a:lnTo>
                  <a:lnTo>
                    <a:pt x="339953" y="95250"/>
                  </a:lnTo>
                  <a:lnTo>
                    <a:pt x="339953" y="28155"/>
                  </a:lnTo>
                  <a:close/>
                </a:path>
                <a:path w="581025" h="96519">
                  <a:moveTo>
                    <a:pt x="336537" y="3721"/>
                  </a:moveTo>
                  <a:lnTo>
                    <a:pt x="332066" y="3721"/>
                  </a:lnTo>
                  <a:lnTo>
                    <a:pt x="330390" y="4368"/>
                  </a:lnTo>
                  <a:lnTo>
                    <a:pt x="328117" y="6921"/>
                  </a:lnTo>
                  <a:lnTo>
                    <a:pt x="327545" y="8496"/>
                  </a:lnTo>
                  <a:lnTo>
                    <a:pt x="327545" y="12217"/>
                  </a:lnTo>
                  <a:lnTo>
                    <a:pt x="328117" y="13766"/>
                  </a:lnTo>
                  <a:lnTo>
                    <a:pt x="330390" y="16243"/>
                  </a:lnTo>
                  <a:lnTo>
                    <a:pt x="332066" y="16865"/>
                  </a:lnTo>
                  <a:lnTo>
                    <a:pt x="336537" y="16865"/>
                  </a:lnTo>
                  <a:lnTo>
                    <a:pt x="338226" y="16243"/>
                  </a:lnTo>
                  <a:lnTo>
                    <a:pt x="340550" y="13766"/>
                  </a:lnTo>
                  <a:lnTo>
                    <a:pt x="341122" y="12217"/>
                  </a:lnTo>
                  <a:lnTo>
                    <a:pt x="341122" y="8496"/>
                  </a:lnTo>
                  <a:lnTo>
                    <a:pt x="340550" y="6921"/>
                  </a:lnTo>
                  <a:lnTo>
                    <a:pt x="338226" y="4368"/>
                  </a:lnTo>
                  <a:lnTo>
                    <a:pt x="336537" y="3721"/>
                  </a:lnTo>
                  <a:close/>
                </a:path>
                <a:path w="581025" h="96519">
                  <a:moveTo>
                    <a:pt x="394843" y="26911"/>
                  </a:moveTo>
                  <a:lnTo>
                    <a:pt x="379806" y="26911"/>
                  </a:lnTo>
                  <a:lnTo>
                    <a:pt x="374535" y="28346"/>
                  </a:lnTo>
                  <a:lnTo>
                    <a:pt x="355269" y="61887"/>
                  </a:lnTo>
                  <a:lnTo>
                    <a:pt x="355798" y="69321"/>
                  </a:lnTo>
                  <a:lnTo>
                    <a:pt x="376745" y="96494"/>
                  </a:lnTo>
                  <a:lnTo>
                    <a:pt x="391871" y="96494"/>
                  </a:lnTo>
                  <a:lnTo>
                    <a:pt x="397217" y="95046"/>
                  </a:lnTo>
                  <a:lnTo>
                    <a:pt x="406514" y="89255"/>
                  </a:lnTo>
                  <a:lnTo>
                    <a:pt x="408395" y="87134"/>
                  </a:lnTo>
                  <a:lnTo>
                    <a:pt x="380047" y="87134"/>
                  </a:lnTo>
                  <a:lnTo>
                    <a:pt x="375424" y="84874"/>
                  </a:lnTo>
                  <a:lnTo>
                    <a:pt x="368528" y="75869"/>
                  </a:lnTo>
                  <a:lnTo>
                    <a:pt x="366801" y="69888"/>
                  </a:lnTo>
                  <a:lnTo>
                    <a:pt x="366890" y="53721"/>
                  </a:lnTo>
                  <a:lnTo>
                    <a:pt x="368541" y="47612"/>
                  </a:lnTo>
                  <a:lnTo>
                    <a:pt x="375475" y="38595"/>
                  </a:lnTo>
                  <a:lnTo>
                    <a:pt x="380047" y="36347"/>
                  </a:lnTo>
                  <a:lnTo>
                    <a:pt x="407840" y="36347"/>
                  </a:lnTo>
                  <a:lnTo>
                    <a:pt x="402234" y="30073"/>
                  </a:lnTo>
                  <a:lnTo>
                    <a:pt x="394843" y="26911"/>
                  </a:lnTo>
                  <a:close/>
                </a:path>
                <a:path w="581025" h="96519">
                  <a:moveTo>
                    <a:pt x="407840" y="36347"/>
                  </a:moveTo>
                  <a:lnTo>
                    <a:pt x="391502" y="36347"/>
                  </a:lnTo>
                  <a:lnTo>
                    <a:pt x="396138" y="38620"/>
                  </a:lnTo>
                  <a:lnTo>
                    <a:pt x="403123" y="47764"/>
                  </a:lnTo>
                  <a:lnTo>
                    <a:pt x="404876" y="53721"/>
                  </a:lnTo>
                  <a:lnTo>
                    <a:pt x="404874" y="69321"/>
                  </a:lnTo>
                  <a:lnTo>
                    <a:pt x="403161" y="75704"/>
                  </a:lnTo>
                  <a:lnTo>
                    <a:pt x="396290" y="84848"/>
                  </a:lnTo>
                  <a:lnTo>
                    <a:pt x="391668" y="87134"/>
                  </a:lnTo>
                  <a:lnTo>
                    <a:pt x="408395" y="87134"/>
                  </a:lnTo>
                  <a:lnTo>
                    <a:pt x="410095" y="85217"/>
                  </a:lnTo>
                  <a:lnTo>
                    <a:pt x="415099" y="74841"/>
                  </a:lnTo>
                  <a:lnTo>
                    <a:pt x="416273" y="69316"/>
                  </a:lnTo>
                  <a:lnTo>
                    <a:pt x="416344" y="61645"/>
                  </a:lnTo>
                  <a:lnTo>
                    <a:pt x="415840" y="54508"/>
                  </a:lnTo>
                  <a:lnTo>
                    <a:pt x="415789" y="54051"/>
                  </a:lnTo>
                  <a:lnTo>
                    <a:pt x="414229" y="47455"/>
                  </a:lnTo>
                  <a:lnTo>
                    <a:pt x="411586" y="41534"/>
                  </a:lnTo>
                  <a:lnTo>
                    <a:pt x="407840" y="36347"/>
                  </a:lnTo>
                  <a:close/>
                </a:path>
                <a:path w="581025" h="96519">
                  <a:moveTo>
                    <a:pt x="441591" y="28155"/>
                  </a:moveTo>
                  <a:lnTo>
                    <a:pt x="430733" y="28155"/>
                  </a:lnTo>
                  <a:lnTo>
                    <a:pt x="430733" y="95250"/>
                  </a:lnTo>
                  <a:lnTo>
                    <a:pt x="442201" y="95250"/>
                  </a:lnTo>
                  <a:lnTo>
                    <a:pt x="442201" y="47447"/>
                  </a:lnTo>
                  <a:lnTo>
                    <a:pt x="443776" y="44221"/>
                  </a:lnTo>
                  <a:lnTo>
                    <a:pt x="445973" y="41617"/>
                  </a:lnTo>
                  <a:lnTo>
                    <a:pt x="451586" y="37642"/>
                  </a:lnTo>
                  <a:lnTo>
                    <a:pt x="454850" y="36652"/>
                  </a:lnTo>
                  <a:lnTo>
                    <a:pt x="480066" y="36652"/>
                  </a:lnTo>
                  <a:lnTo>
                    <a:pt x="441959" y="36588"/>
                  </a:lnTo>
                  <a:lnTo>
                    <a:pt x="441591" y="28155"/>
                  </a:lnTo>
                  <a:close/>
                </a:path>
                <a:path w="581025" h="96519">
                  <a:moveTo>
                    <a:pt x="480066" y="36652"/>
                  </a:moveTo>
                  <a:lnTo>
                    <a:pt x="463169" y="36652"/>
                  </a:lnTo>
                  <a:lnTo>
                    <a:pt x="466547" y="37807"/>
                  </a:lnTo>
                  <a:lnTo>
                    <a:pt x="470890" y="42443"/>
                  </a:lnTo>
                  <a:lnTo>
                    <a:pt x="471995" y="46012"/>
                  </a:lnTo>
                  <a:lnTo>
                    <a:pt x="472033" y="95250"/>
                  </a:lnTo>
                  <a:lnTo>
                    <a:pt x="483501" y="95250"/>
                  </a:lnTo>
                  <a:lnTo>
                    <a:pt x="483493" y="50850"/>
                  </a:lnTo>
                  <a:lnTo>
                    <a:pt x="482094" y="40412"/>
                  </a:lnTo>
                  <a:lnTo>
                    <a:pt x="480066" y="36652"/>
                  </a:lnTo>
                  <a:close/>
                </a:path>
                <a:path w="581025" h="96519">
                  <a:moveTo>
                    <a:pt x="462051" y="26911"/>
                  </a:moveTo>
                  <a:lnTo>
                    <a:pt x="453783" y="26911"/>
                  </a:lnTo>
                  <a:lnTo>
                    <a:pt x="447078" y="30137"/>
                  </a:lnTo>
                  <a:lnTo>
                    <a:pt x="441959" y="36588"/>
                  </a:lnTo>
                  <a:lnTo>
                    <a:pt x="480031" y="36588"/>
                  </a:lnTo>
                  <a:lnTo>
                    <a:pt x="478048" y="32912"/>
                  </a:lnTo>
                  <a:lnTo>
                    <a:pt x="471366" y="28411"/>
                  </a:lnTo>
                  <a:lnTo>
                    <a:pt x="462051" y="26911"/>
                  </a:lnTo>
                  <a:close/>
                </a:path>
                <a:path w="581025" h="96519">
                  <a:moveTo>
                    <a:pt x="509485" y="74599"/>
                  </a:moveTo>
                  <a:lnTo>
                    <a:pt x="498017" y="74599"/>
                  </a:lnTo>
                  <a:lnTo>
                    <a:pt x="498017" y="78574"/>
                  </a:lnTo>
                  <a:lnTo>
                    <a:pt x="520115" y="96494"/>
                  </a:lnTo>
                  <a:lnTo>
                    <a:pt x="533133" y="96494"/>
                  </a:lnTo>
                  <a:lnTo>
                    <a:pt x="539356" y="94678"/>
                  </a:lnTo>
                  <a:lnTo>
                    <a:pt x="548944" y="87452"/>
                  </a:lnTo>
                  <a:lnTo>
                    <a:pt x="549103" y="87134"/>
                  </a:lnTo>
                  <a:lnTo>
                    <a:pt x="520776" y="87134"/>
                  </a:lnTo>
                  <a:lnTo>
                    <a:pt x="516978" y="86004"/>
                  </a:lnTo>
                  <a:lnTo>
                    <a:pt x="511238" y="81495"/>
                  </a:lnTo>
                  <a:lnTo>
                    <a:pt x="509689" y="78447"/>
                  </a:lnTo>
                  <a:lnTo>
                    <a:pt x="509485" y="74599"/>
                  </a:lnTo>
                  <a:close/>
                </a:path>
                <a:path w="581025" h="96519">
                  <a:moveTo>
                    <a:pt x="532726" y="26911"/>
                  </a:moveTo>
                  <a:lnTo>
                    <a:pt x="517880" y="26911"/>
                  </a:lnTo>
                  <a:lnTo>
                    <a:pt x="511937" y="28816"/>
                  </a:lnTo>
                  <a:lnTo>
                    <a:pt x="502640" y="36423"/>
                  </a:lnTo>
                  <a:lnTo>
                    <a:pt x="500405" y="40894"/>
                  </a:lnTo>
                  <a:lnTo>
                    <a:pt x="500316" y="49885"/>
                  </a:lnTo>
                  <a:lnTo>
                    <a:pt x="501129" y="52730"/>
                  </a:lnTo>
                  <a:lnTo>
                    <a:pt x="529958" y="67043"/>
                  </a:lnTo>
                  <a:lnTo>
                    <a:pt x="534035" y="68516"/>
                  </a:lnTo>
                  <a:lnTo>
                    <a:pt x="538708" y="71945"/>
                  </a:lnTo>
                  <a:lnTo>
                    <a:pt x="539877" y="74358"/>
                  </a:lnTo>
                  <a:lnTo>
                    <a:pt x="539877" y="80391"/>
                  </a:lnTo>
                  <a:lnTo>
                    <a:pt x="538556" y="82740"/>
                  </a:lnTo>
                  <a:lnTo>
                    <a:pt x="533311" y="86245"/>
                  </a:lnTo>
                  <a:lnTo>
                    <a:pt x="529831" y="87134"/>
                  </a:lnTo>
                  <a:lnTo>
                    <a:pt x="549103" y="87134"/>
                  </a:lnTo>
                  <a:lnTo>
                    <a:pt x="551294" y="82740"/>
                  </a:lnTo>
                  <a:lnTo>
                    <a:pt x="551345" y="73050"/>
                  </a:lnTo>
                  <a:lnTo>
                    <a:pt x="550481" y="70002"/>
                  </a:lnTo>
                  <a:lnTo>
                    <a:pt x="521220" y="55219"/>
                  </a:lnTo>
                  <a:lnTo>
                    <a:pt x="517258" y="53873"/>
                  </a:lnTo>
                  <a:lnTo>
                    <a:pt x="512876" y="51054"/>
                  </a:lnTo>
                  <a:lnTo>
                    <a:pt x="511784" y="48971"/>
                  </a:lnTo>
                  <a:lnTo>
                    <a:pt x="511784" y="43268"/>
                  </a:lnTo>
                  <a:lnTo>
                    <a:pt x="512965" y="40894"/>
                  </a:lnTo>
                  <a:lnTo>
                    <a:pt x="517677" y="37249"/>
                  </a:lnTo>
                  <a:lnTo>
                    <a:pt x="520941" y="36347"/>
                  </a:lnTo>
                  <a:lnTo>
                    <a:pt x="547900" y="36347"/>
                  </a:lnTo>
                  <a:lnTo>
                    <a:pt x="538886" y="28879"/>
                  </a:lnTo>
                  <a:lnTo>
                    <a:pt x="532726" y="26911"/>
                  </a:lnTo>
                  <a:close/>
                </a:path>
                <a:path w="581025" h="96519">
                  <a:moveTo>
                    <a:pt x="547900" y="36347"/>
                  </a:moveTo>
                  <a:lnTo>
                    <a:pt x="529170" y="36347"/>
                  </a:lnTo>
                  <a:lnTo>
                    <a:pt x="532523" y="37477"/>
                  </a:lnTo>
                  <a:lnTo>
                    <a:pt x="537857" y="42024"/>
                  </a:lnTo>
                  <a:lnTo>
                    <a:pt x="539191" y="44729"/>
                  </a:lnTo>
                  <a:lnTo>
                    <a:pt x="539191" y="47879"/>
                  </a:lnTo>
                  <a:lnTo>
                    <a:pt x="550722" y="47879"/>
                  </a:lnTo>
                  <a:lnTo>
                    <a:pt x="550722" y="41757"/>
                  </a:lnTo>
                  <a:lnTo>
                    <a:pt x="548360" y="36728"/>
                  </a:lnTo>
                  <a:lnTo>
                    <a:pt x="547900" y="36347"/>
                  </a:lnTo>
                  <a:close/>
                </a:path>
                <a:path w="581025" h="96519">
                  <a:moveTo>
                    <a:pt x="575970" y="82296"/>
                  </a:moveTo>
                  <a:lnTo>
                    <a:pt x="571246" y="82296"/>
                  </a:lnTo>
                  <a:lnTo>
                    <a:pt x="569480" y="82956"/>
                  </a:lnTo>
                  <a:lnTo>
                    <a:pt x="567131" y="85598"/>
                  </a:lnTo>
                  <a:lnTo>
                    <a:pt x="566534" y="87249"/>
                  </a:lnTo>
                  <a:lnTo>
                    <a:pt x="566534" y="91135"/>
                  </a:lnTo>
                  <a:lnTo>
                    <a:pt x="567131" y="92735"/>
                  </a:lnTo>
                  <a:lnTo>
                    <a:pt x="569480" y="95288"/>
                  </a:lnTo>
                  <a:lnTo>
                    <a:pt x="571246" y="95935"/>
                  </a:lnTo>
                  <a:lnTo>
                    <a:pt x="575970" y="95935"/>
                  </a:lnTo>
                  <a:lnTo>
                    <a:pt x="577748" y="95288"/>
                  </a:lnTo>
                  <a:lnTo>
                    <a:pt x="580186" y="92735"/>
                  </a:lnTo>
                  <a:lnTo>
                    <a:pt x="580796" y="91135"/>
                  </a:lnTo>
                  <a:lnTo>
                    <a:pt x="580796" y="87249"/>
                  </a:lnTo>
                  <a:lnTo>
                    <a:pt x="580186" y="85598"/>
                  </a:lnTo>
                  <a:lnTo>
                    <a:pt x="577748" y="82956"/>
                  </a:lnTo>
                  <a:lnTo>
                    <a:pt x="575970" y="82296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0614" y="1952986"/>
              <a:ext cx="1383906" cy="12104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1885" y="1938009"/>
              <a:ext cx="4204956" cy="289728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230644" y="1174446"/>
            <a:ext cx="4516120" cy="581025"/>
            <a:chOff x="230644" y="1174446"/>
            <a:chExt cx="4516120" cy="581025"/>
          </a:xfrm>
        </p:grpSpPr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0644" y="1631648"/>
              <a:ext cx="4515637" cy="12364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4308" y="1479241"/>
              <a:ext cx="4498327" cy="12365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7285" y="1326838"/>
              <a:ext cx="4290707" cy="12365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936" y="1174446"/>
              <a:ext cx="4066466" cy="123647"/>
            </a:xfrm>
            <a:prstGeom prst="rect">
              <a:avLst/>
            </a:prstGeom>
          </p:spPr>
        </p:pic>
      </p:grpSp>
      <p:pic>
        <p:nvPicPr>
          <p:cNvPr id="29" name="object 2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58384" y="0"/>
            <a:ext cx="2414016" cy="5029200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28994" y="4578606"/>
            <a:ext cx="2057222" cy="109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07681" y="4783816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0">
                <a:solidFill>
                  <a:srgbClr val="414042"/>
                </a:solidFill>
                <a:latin typeface="Roboto Light"/>
                <a:cs typeface="Roboto Light"/>
              </a:rPr>
              <a:t>11</a:t>
            </a:r>
            <a:endParaRPr sz="1000">
              <a:latin typeface="Roboto Light"/>
              <a:cs typeface="Roboto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691" y="2120450"/>
            <a:ext cx="153911" cy="9780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691" y="2632884"/>
            <a:ext cx="153911" cy="9780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691" y="3120989"/>
            <a:ext cx="153911" cy="9780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691" y="3633052"/>
            <a:ext cx="153911" cy="9780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691" y="4170515"/>
            <a:ext cx="153911" cy="9780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0"/>
            <a:ext cx="7772400" cy="5029200"/>
            <a:chOff x="0" y="0"/>
            <a:chExt cx="7772400" cy="5029200"/>
          </a:xfrm>
        </p:grpSpPr>
        <p:sp>
          <p:nvSpPr>
            <p:cNvPr id="9" name="object 9" descr=""/>
            <p:cNvSpPr/>
            <p:nvPr/>
          </p:nvSpPr>
          <p:spPr>
            <a:xfrm>
              <a:off x="0" y="0"/>
              <a:ext cx="5194300" cy="5029200"/>
            </a:xfrm>
            <a:custGeom>
              <a:avLst/>
              <a:gdLst/>
              <a:ahLst/>
              <a:cxnLst/>
              <a:rect l="l" t="t" r="r" b="b"/>
              <a:pathLst>
                <a:path w="5194300" h="5029200">
                  <a:moveTo>
                    <a:pt x="5193792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5193792" y="5029200"/>
                  </a:lnTo>
                  <a:lnTo>
                    <a:pt x="5193792" y="0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2905" y="455254"/>
              <a:ext cx="3910901" cy="36173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137" y="1350675"/>
              <a:ext cx="1277416" cy="10756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3725" y="1184471"/>
              <a:ext cx="4233697" cy="13458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592" y="1015404"/>
              <a:ext cx="4167873" cy="13600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39038" y="2082418"/>
              <a:ext cx="332740" cy="1230630"/>
            </a:xfrm>
            <a:custGeom>
              <a:avLst/>
              <a:gdLst/>
              <a:ahLst/>
              <a:cxnLst/>
              <a:rect l="l" t="t" r="r" b="b"/>
              <a:pathLst>
                <a:path w="332740" h="1230629">
                  <a:moveTo>
                    <a:pt x="76708" y="1152232"/>
                  </a:moveTo>
                  <a:lnTo>
                    <a:pt x="59690" y="1113878"/>
                  </a:lnTo>
                  <a:lnTo>
                    <a:pt x="56642" y="1109560"/>
                  </a:lnTo>
                  <a:lnTo>
                    <a:pt x="53848" y="1105496"/>
                  </a:lnTo>
                  <a:lnTo>
                    <a:pt x="51054" y="1101686"/>
                  </a:lnTo>
                  <a:lnTo>
                    <a:pt x="46228" y="1095336"/>
                  </a:lnTo>
                  <a:lnTo>
                    <a:pt x="40894" y="1088224"/>
                  </a:lnTo>
                  <a:lnTo>
                    <a:pt x="36830" y="1081112"/>
                  </a:lnTo>
                  <a:lnTo>
                    <a:pt x="32766" y="1074254"/>
                  </a:lnTo>
                  <a:lnTo>
                    <a:pt x="29718" y="1066888"/>
                  </a:lnTo>
                  <a:lnTo>
                    <a:pt x="29718" y="1054696"/>
                  </a:lnTo>
                  <a:lnTo>
                    <a:pt x="30734" y="1049870"/>
                  </a:lnTo>
                  <a:lnTo>
                    <a:pt x="33782" y="1042250"/>
                  </a:lnTo>
                  <a:lnTo>
                    <a:pt x="36068" y="1039710"/>
                  </a:lnTo>
                  <a:lnTo>
                    <a:pt x="40132" y="1039710"/>
                  </a:lnTo>
                  <a:lnTo>
                    <a:pt x="48006" y="1039456"/>
                  </a:lnTo>
                  <a:lnTo>
                    <a:pt x="50546" y="1046822"/>
                  </a:lnTo>
                  <a:lnTo>
                    <a:pt x="51562" y="1055204"/>
                  </a:lnTo>
                  <a:lnTo>
                    <a:pt x="75438" y="1052156"/>
                  </a:lnTo>
                  <a:lnTo>
                    <a:pt x="74422" y="1043774"/>
                  </a:lnTo>
                  <a:lnTo>
                    <a:pt x="73240" y="1039456"/>
                  </a:lnTo>
                  <a:lnTo>
                    <a:pt x="72136" y="1035392"/>
                  </a:lnTo>
                  <a:lnTo>
                    <a:pt x="62992" y="1022692"/>
                  </a:lnTo>
                  <a:lnTo>
                    <a:pt x="56388" y="1018120"/>
                  </a:lnTo>
                  <a:lnTo>
                    <a:pt x="46228" y="1017104"/>
                  </a:lnTo>
                  <a:lnTo>
                    <a:pt x="46228" y="1001610"/>
                  </a:lnTo>
                  <a:lnTo>
                    <a:pt x="30988" y="1001610"/>
                  </a:lnTo>
                  <a:lnTo>
                    <a:pt x="30988" y="1017866"/>
                  </a:lnTo>
                  <a:lnTo>
                    <a:pt x="23977" y="1020267"/>
                  </a:lnTo>
                  <a:lnTo>
                    <a:pt x="4622" y="1053439"/>
                  </a:lnTo>
                  <a:lnTo>
                    <a:pt x="4318" y="1060284"/>
                  </a:lnTo>
                  <a:lnTo>
                    <a:pt x="4318" y="1065618"/>
                  </a:lnTo>
                  <a:lnTo>
                    <a:pt x="21336" y="1103972"/>
                  </a:lnTo>
                  <a:lnTo>
                    <a:pt x="37338" y="1125816"/>
                  </a:lnTo>
                  <a:lnTo>
                    <a:pt x="39624" y="1129118"/>
                  </a:lnTo>
                  <a:lnTo>
                    <a:pt x="44196" y="1136230"/>
                  </a:lnTo>
                  <a:lnTo>
                    <a:pt x="48260" y="1143342"/>
                  </a:lnTo>
                  <a:lnTo>
                    <a:pt x="51308" y="1150708"/>
                  </a:lnTo>
                  <a:lnTo>
                    <a:pt x="51308" y="1163916"/>
                  </a:lnTo>
                  <a:lnTo>
                    <a:pt x="50546" y="1169504"/>
                  </a:lnTo>
                  <a:lnTo>
                    <a:pt x="48717" y="1173695"/>
                  </a:lnTo>
                  <a:lnTo>
                    <a:pt x="46990" y="1177886"/>
                  </a:lnTo>
                  <a:lnTo>
                    <a:pt x="44196" y="1180680"/>
                  </a:lnTo>
                  <a:lnTo>
                    <a:pt x="34036" y="1180680"/>
                  </a:lnTo>
                  <a:lnTo>
                    <a:pt x="30480" y="1177886"/>
                  </a:lnTo>
                  <a:lnTo>
                    <a:pt x="27940" y="1173568"/>
                  </a:lnTo>
                  <a:lnTo>
                    <a:pt x="25400" y="1169504"/>
                  </a:lnTo>
                  <a:lnTo>
                    <a:pt x="24130" y="1163662"/>
                  </a:lnTo>
                  <a:lnTo>
                    <a:pt x="23876" y="1157566"/>
                  </a:lnTo>
                  <a:lnTo>
                    <a:pt x="0" y="1159090"/>
                  </a:lnTo>
                  <a:lnTo>
                    <a:pt x="16929" y="1197216"/>
                  </a:lnTo>
                  <a:lnTo>
                    <a:pt x="30988" y="1202778"/>
                  </a:lnTo>
                  <a:lnTo>
                    <a:pt x="30988" y="1230210"/>
                  </a:lnTo>
                  <a:lnTo>
                    <a:pt x="46228" y="1230210"/>
                  </a:lnTo>
                  <a:lnTo>
                    <a:pt x="46228" y="1203286"/>
                  </a:lnTo>
                  <a:lnTo>
                    <a:pt x="54102" y="1201470"/>
                  </a:lnTo>
                  <a:lnTo>
                    <a:pt x="76352" y="1165821"/>
                  </a:lnTo>
                  <a:lnTo>
                    <a:pt x="76644" y="1159090"/>
                  </a:lnTo>
                  <a:lnTo>
                    <a:pt x="76708" y="1152232"/>
                  </a:lnTo>
                  <a:close/>
                </a:path>
                <a:path w="332740" h="1230629">
                  <a:moveTo>
                    <a:pt x="136398" y="1016850"/>
                  </a:moveTo>
                  <a:lnTo>
                    <a:pt x="119888" y="1016850"/>
                  </a:lnTo>
                  <a:lnTo>
                    <a:pt x="118364" y="1020152"/>
                  </a:lnTo>
                  <a:lnTo>
                    <a:pt x="116332" y="1023454"/>
                  </a:lnTo>
                  <a:lnTo>
                    <a:pt x="90678" y="1039710"/>
                  </a:lnTo>
                  <a:lnTo>
                    <a:pt x="90678" y="1057236"/>
                  </a:lnTo>
                  <a:lnTo>
                    <a:pt x="108966" y="1057236"/>
                  </a:lnTo>
                  <a:lnTo>
                    <a:pt x="108966" y="1203540"/>
                  </a:lnTo>
                  <a:lnTo>
                    <a:pt x="136398" y="1203540"/>
                  </a:lnTo>
                  <a:lnTo>
                    <a:pt x="136398" y="1016850"/>
                  </a:lnTo>
                  <a:close/>
                </a:path>
                <a:path w="332740" h="1230629">
                  <a:moveTo>
                    <a:pt x="143764" y="150622"/>
                  </a:moveTo>
                  <a:lnTo>
                    <a:pt x="126746" y="112268"/>
                  </a:lnTo>
                  <a:lnTo>
                    <a:pt x="123698" y="107950"/>
                  </a:lnTo>
                  <a:lnTo>
                    <a:pt x="120904" y="103886"/>
                  </a:lnTo>
                  <a:lnTo>
                    <a:pt x="118110" y="100076"/>
                  </a:lnTo>
                  <a:lnTo>
                    <a:pt x="113284" y="93726"/>
                  </a:lnTo>
                  <a:lnTo>
                    <a:pt x="107950" y="86614"/>
                  </a:lnTo>
                  <a:lnTo>
                    <a:pt x="103886" y="79502"/>
                  </a:lnTo>
                  <a:lnTo>
                    <a:pt x="99822" y="72644"/>
                  </a:lnTo>
                  <a:lnTo>
                    <a:pt x="96774" y="65278"/>
                  </a:lnTo>
                  <a:lnTo>
                    <a:pt x="96774" y="53086"/>
                  </a:lnTo>
                  <a:lnTo>
                    <a:pt x="97790" y="48260"/>
                  </a:lnTo>
                  <a:lnTo>
                    <a:pt x="100838" y="40640"/>
                  </a:lnTo>
                  <a:lnTo>
                    <a:pt x="103124" y="38100"/>
                  </a:lnTo>
                  <a:lnTo>
                    <a:pt x="107188" y="38100"/>
                  </a:lnTo>
                  <a:lnTo>
                    <a:pt x="115062" y="37846"/>
                  </a:lnTo>
                  <a:lnTo>
                    <a:pt x="117602" y="45212"/>
                  </a:lnTo>
                  <a:lnTo>
                    <a:pt x="118618" y="53594"/>
                  </a:lnTo>
                  <a:lnTo>
                    <a:pt x="142494" y="50546"/>
                  </a:lnTo>
                  <a:lnTo>
                    <a:pt x="141478" y="42164"/>
                  </a:lnTo>
                  <a:lnTo>
                    <a:pt x="140296" y="37846"/>
                  </a:lnTo>
                  <a:lnTo>
                    <a:pt x="139192" y="33782"/>
                  </a:lnTo>
                  <a:lnTo>
                    <a:pt x="130048" y="21082"/>
                  </a:lnTo>
                  <a:lnTo>
                    <a:pt x="123444" y="16510"/>
                  </a:lnTo>
                  <a:lnTo>
                    <a:pt x="113284" y="15494"/>
                  </a:lnTo>
                  <a:lnTo>
                    <a:pt x="113284" y="0"/>
                  </a:lnTo>
                  <a:lnTo>
                    <a:pt x="98044" y="0"/>
                  </a:lnTo>
                  <a:lnTo>
                    <a:pt x="98044" y="16256"/>
                  </a:lnTo>
                  <a:lnTo>
                    <a:pt x="91033" y="18643"/>
                  </a:lnTo>
                  <a:lnTo>
                    <a:pt x="71678" y="51828"/>
                  </a:lnTo>
                  <a:lnTo>
                    <a:pt x="71374" y="58674"/>
                  </a:lnTo>
                  <a:lnTo>
                    <a:pt x="71374" y="64008"/>
                  </a:lnTo>
                  <a:lnTo>
                    <a:pt x="88392" y="102362"/>
                  </a:lnTo>
                  <a:lnTo>
                    <a:pt x="104394" y="124206"/>
                  </a:lnTo>
                  <a:lnTo>
                    <a:pt x="106680" y="127508"/>
                  </a:lnTo>
                  <a:lnTo>
                    <a:pt x="111252" y="134620"/>
                  </a:lnTo>
                  <a:lnTo>
                    <a:pt x="115316" y="141732"/>
                  </a:lnTo>
                  <a:lnTo>
                    <a:pt x="118364" y="149098"/>
                  </a:lnTo>
                  <a:lnTo>
                    <a:pt x="118364" y="162306"/>
                  </a:lnTo>
                  <a:lnTo>
                    <a:pt x="117602" y="167894"/>
                  </a:lnTo>
                  <a:lnTo>
                    <a:pt x="115773" y="172085"/>
                  </a:lnTo>
                  <a:lnTo>
                    <a:pt x="114046" y="176276"/>
                  </a:lnTo>
                  <a:lnTo>
                    <a:pt x="111252" y="179070"/>
                  </a:lnTo>
                  <a:lnTo>
                    <a:pt x="101092" y="179070"/>
                  </a:lnTo>
                  <a:lnTo>
                    <a:pt x="97536" y="176276"/>
                  </a:lnTo>
                  <a:lnTo>
                    <a:pt x="94996" y="171958"/>
                  </a:lnTo>
                  <a:lnTo>
                    <a:pt x="92456" y="167894"/>
                  </a:lnTo>
                  <a:lnTo>
                    <a:pt x="91186" y="162052"/>
                  </a:lnTo>
                  <a:lnTo>
                    <a:pt x="90932" y="155956"/>
                  </a:lnTo>
                  <a:lnTo>
                    <a:pt x="67056" y="157480"/>
                  </a:lnTo>
                  <a:lnTo>
                    <a:pt x="83972" y="195605"/>
                  </a:lnTo>
                  <a:lnTo>
                    <a:pt x="98044" y="201168"/>
                  </a:lnTo>
                  <a:lnTo>
                    <a:pt x="98044" y="228600"/>
                  </a:lnTo>
                  <a:lnTo>
                    <a:pt x="113284" y="228600"/>
                  </a:lnTo>
                  <a:lnTo>
                    <a:pt x="113284" y="201676"/>
                  </a:lnTo>
                  <a:lnTo>
                    <a:pt x="121158" y="199859"/>
                  </a:lnTo>
                  <a:lnTo>
                    <a:pt x="143408" y="164211"/>
                  </a:lnTo>
                  <a:lnTo>
                    <a:pt x="143700" y="157480"/>
                  </a:lnTo>
                  <a:lnTo>
                    <a:pt x="143764" y="150622"/>
                  </a:lnTo>
                  <a:close/>
                </a:path>
                <a:path w="332740" h="1230629">
                  <a:moveTo>
                    <a:pt x="144526" y="663054"/>
                  </a:moveTo>
                  <a:lnTo>
                    <a:pt x="127508" y="624700"/>
                  </a:lnTo>
                  <a:lnTo>
                    <a:pt x="124460" y="620382"/>
                  </a:lnTo>
                  <a:lnTo>
                    <a:pt x="121666" y="616318"/>
                  </a:lnTo>
                  <a:lnTo>
                    <a:pt x="118872" y="612508"/>
                  </a:lnTo>
                  <a:lnTo>
                    <a:pt x="114046" y="606158"/>
                  </a:lnTo>
                  <a:lnTo>
                    <a:pt x="108712" y="599046"/>
                  </a:lnTo>
                  <a:lnTo>
                    <a:pt x="104648" y="591934"/>
                  </a:lnTo>
                  <a:lnTo>
                    <a:pt x="100584" y="585076"/>
                  </a:lnTo>
                  <a:lnTo>
                    <a:pt x="97536" y="577710"/>
                  </a:lnTo>
                  <a:lnTo>
                    <a:pt x="97536" y="565518"/>
                  </a:lnTo>
                  <a:lnTo>
                    <a:pt x="98552" y="560692"/>
                  </a:lnTo>
                  <a:lnTo>
                    <a:pt x="101600" y="553072"/>
                  </a:lnTo>
                  <a:lnTo>
                    <a:pt x="103886" y="550532"/>
                  </a:lnTo>
                  <a:lnTo>
                    <a:pt x="107950" y="550532"/>
                  </a:lnTo>
                  <a:lnTo>
                    <a:pt x="115824" y="550278"/>
                  </a:lnTo>
                  <a:lnTo>
                    <a:pt x="118364" y="557644"/>
                  </a:lnTo>
                  <a:lnTo>
                    <a:pt x="119380" y="566026"/>
                  </a:lnTo>
                  <a:lnTo>
                    <a:pt x="143256" y="562978"/>
                  </a:lnTo>
                  <a:lnTo>
                    <a:pt x="142240" y="554596"/>
                  </a:lnTo>
                  <a:lnTo>
                    <a:pt x="141058" y="550278"/>
                  </a:lnTo>
                  <a:lnTo>
                    <a:pt x="139954" y="546214"/>
                  </a:lnTo>
                  <a:lnTo>
                    <a:pt x="130810" y="533514"/>
                  </a:lnTo>
                  <a:lnTo>
                    <a:pt x="124206" y="528942"/>
                  </a:lnTo>
                  <a:lnTo>
                    <a:pt x="114046" y="527926"/>
                  </a:lnTo>
                  <a:lnTo>
                    <a:pt x="114046" y="512432"/>
                  </a:lnTo>
                  <a:lnTo>
                    <a:pt x="98806" y="512432"/>
                  </a:lnTo>
                  <a:lnTo>
                    <a:pt x="98806" y="528688"/>
                  </a:lnTo>
                  <a:lnTo>
                    <a:pt x="91795" y="531088"/>
                  </a:lnTo>
                  <a:lnTo>
                    <a:pt x="72440" y="564261"/>
                  </a:lnTo>
                  <a:lnTo>
                    <a:pt x="72136" y="571106"/>
                  </a:lnTo>
                  <a:lnTo>
                    <a:pt x="72136" y="576440"/>
                  </a:lnTo>
                  <a:lnTo>
                    <a:pt x="89154" y="614794"/>
                  </a:lnTo>
                  <a:lnTo>
                    <a:pt x="105156" y="636638"/>
                  </a:lnTo>
                  <a:lnTo>
                    <a:pt x="107442" y="639940"/>
                  </a:lnTo>
                  <a:lnTo>
                    <a:pt x="112014" y="647052"/>
                  </a:lnTo>
                  <a:lnTo>
                    <a:pt x="116078" y="654164"/>
                  </a:lnTo>
                  <a:lnTo>
                    <a:pt x="119126" y="661530"/>
                  </a:lnTo>
                  <a:lnTo>
                    <a:pt x="119126" y="674738"/>
                  </a:lnTo>
                  <a:lnTo>
                    <a:pt x="118364" y="680326"/>
                  </a:lnTo>
                  <a:lnTo>
                    <a:pt x="116535" y="684517"/>
                  </a:lnTo>
                  <a:lnTo>
                    <a:pt x="114808" y="688708"/>
                  </a:lnTo>
                  <a:lnTo>
                    <a:pt x="112014" y="691502"/>
                  </a:lnTo>
                  <a:lnTo>
                    <a:pt x="101854" y="691502"/>
                  </a:lnTo>
                  <a:lnTo>
                    <a:pt x="98298" y="688708"/>
                  </a:lnTo>
                  <a:lnTo>
                    <a:pt x="95758" y="684390"/>
                  </a:lnTo>
                  <a:lnTo>
                    <a:pt x="93218" y="680326"/>
                  </a:lnTo>
                  <a:lnTo>
                    <a:pt x="91948" y="674484"/>
                  </a:lnTo>
                  <a:lnTo>
                    <a:pt x="91694" y="668388"/>
                  </a:lnTo>
                  <a:lnTo>
                    <a:pt x="67818" y="669912"/>
                  </a:lnTo>
                  <a:lnTo>
                    <a:pt x="84734" y="708037"/>
                  </a:lnTo>
                  <a:lnTo>
                    <a:pt x="98806" y="713600"/>
                  </a:lnTo>
                  <a:lnTo>
                    <a:pt x="98806" y="741032"/>
                  </a:lnTo>
                  <a:lnTo>
                    <a:pt x="114046" y="741032"/>
                  </a:lnTo>
                  <a:lnTo>
                    <a:pt x="114046" y="714108"/>
                  </a:lnTo>
                  <a:lnTo>
                    <a:pt x="121920" y="712292"/>
                  </a:lnTo>
                  <a:lnTo>
                    <a:pt x="141071" y="691502"/>
                  </a:lnTo>
                  <a:lnTo>
                    <a:pt x="143027" y="684517"/>
                  </a:lnTo>
                  <a:lnTo>
                    <a:pt x="144170" y="676643"/>
                  </a:lnTo>
                  <a:lnTo>
                    <a:pt x="144462" y="669912"/>
                  </a:lnTo>
                  <a:lnTo>
                    <a:pt x="144526" y="663054"/>
                  </a:lnTo>
                  <a:close/>
                </a:path>
                <a:path w="332740" h="1230629">
                  <a:moveTo>
                    <a:pt x="234353" y="1167980"/>
                  </a:moveTo>
                  <a:lnTo>
                    <a:pt x="234264" y="1050124"/>
                  </a:lnTo>
                  <a:lnTo>
                    <a:pt x="229870" y="1035138"/>
                  </a:lnTo>
                  <a:lnTo>
                    <a:pt x="227584" y="1030058"/>
                  </a:lnTo>
                  <a:lnTo>
                    <a:pt x="224028" y="1024978"/>
                  </a:lnTo>
                  <a:lnTo>
                    <a:pt x="213868" y="1017358"/>
                  </a:lnTo>
                  <a:lnTo>
                    <a:pt x="207010" y="1014818"/>
                  </a:lnTo>
                  <a:lnTo>
                    <a:pt x="207010" y="1050124"/>
                  </a:lnTo>
                  <a:lnTo>
                    <a:pt x="207010" y="1167980"/>
                  </a:lnTo>
                  <a:lnTo>
                    <a:pt x="206756" y="1170266"/>
                  </a:lnTo>
                  <a:lnTo>
                    <a:pt x="205994" y="1172044"/>
                  </a:lnTo>
                  <a:lnTo>
                    <a:pt x="204978" y="1175854"/>
                  </a:lnTo>
                  <a:lnTo>
                    <a:pt x="202692" y="1178902"/>
                  </a:lnTo>
                  <a:lnTo>
                    <a:pt x="195580" y="1178902"/>
                  </a:lnTo>
                  <a:lnTo>
                    <a:pt x="193802" y="1178140"/>
                  </a:lnTo>
                  <a:lnTo>
                    <a:pt x="192532" y="1176870"/>
                  </a:lnTo>
                  <a:lnTo>
                    <a:pt x="189992" y="1174076"/>
                  </a:lnTo>
                  <a:lnTo>
                    <a:pt x="188722" y="1170520"/>
                  </a:lnTo>
                  <a:lnTo>
                    <a:pt x="188722" y="1052664"/>
                  </a:lnTo>
                  <a:lnTo>
                    <a:pt x="188976" y="1050378"/>
                  </a:lnTo>
                  <a:lnTo>
                    <a:pt x="189738" y="1048346"/>
                  </a:lnTo>
                  <a:lnTo>
                    <a:pt x="190754" y="1045044"/>
                  </a:lnTo>
                  <a:lnTo>
                    <a:pt x="193040" y="1041488"/>
                  </a:lnTo>
                  <a:lnTo>
                    <a:pt x="200152" y="1041488"/>
                  </a:lnTo>
                  <a:lnTo>
                    <a:pt x="202184" y="1042250"/>
                  </a:lnTo>
                  <a:lnTo>
                    <a:pt x="203454" y="1043520"/>
                  </a:lnTo>
                  <a:lnTo>
                    <a:pt x="205994" y="1046568"/>
                  </a:lnTo>
                  <a:lnTo>
                    <a:pt x="207010" y="1050124"/>
                  </a:lnTo>
                  <a:lnTo>
                    <a:pt x="207010" y="1014818"/>
                  </a:lnTo>
                  <a:lnTo>
                    <a:pt x="188722" y="1014818"/>
                  </a:lnTo>
                  <a:lnTo>
                    <a:pt x="181610" y="1017358"/>
                  </a:lnTo>
                  <a:lnTo>
                    <a:pt x="171450" y="1024978"/>
                  </a:lnTo>
                  <a:lnTo>
                    <a:pt x="168148" y="1030058"/>
                  </a:lnTo>
                  <a:lnTo>
                    <a:pt x="165862" y="1035138"/>
                  </a:lnTo>
                  <a:lnTo>
                    <a:pt x="163068" y="1040980"/>
                  </a:lnTo>
                  <a:lnTo>
                    <a:pt x="161544" y="1047838"/>
                  </a:lnTo>
                  <a:lnTo>
                    <a:pt x="161467" y="1050124"/>
                  </a:lnTo>
                  <a:lnTo>
                    <a:pt x="161391" y="1167980"/>
                  </a:lnTo>
                  <a:lnTo>
                    <a:pt x="161544" y="1172806"/>
                  </a:lnTo>
                  <a:lnTo>
                    <a:pt x="163068" y="1179664"/>
                  </a:lnTo>
                  <a:lnTo>
                    <a:pt x="165862" y="1185506"/>
                  </a:lnTo>
                  <a:lnTo>
                    <a:pt x="168148" y="1190586"/>
                  </a:lnTo>
                  <a:lnTo>
                    <a:pt x="171450" y="1195412"/>
                  </a:lnTo>
                  <a:lnTo>
                    <a:pt x="176530" y="1199222"/>
                  </a:lnTo>
                  <a:lnTo>
                    <a:pt x="181610" y="1203286"/>
                  </a:lnTo>
                  <a:lnTo>
                    <a:pt x="188722" y="1205572"/>
                  </a:lnTo>
                  <a:lnTo>
                    <a:pt x="207010" y="1205572"/>
                  </a:lnTo>
                  <a:lnTo>
                    <a:pt x="213868" y="1203286"/>
                  </a:lnTo>
                  <a:lnTo>
                    <a:pt x="218948" y="1199222"/>
                  </a:lnTo>
                  <a:lnTo>
                    <a:pt x="224028" y="1195412"/>
                  </a:lnTo>
                  <a:lnTo>
                    <a:pt x="227584" y="1190586"/>
                  </a:lnTo>
                  <a:lnTo>
                    <a:pt x="229870" y="1185506"/>
                  </a:lnTo>
                  <a:lnTo>
                    <a:pt x="232664" y="1179664"/>
                  </a:lnTo>
                  <a:lnTo>
                    <a:pt x="232841" y="1178902"/>
                  </a:lnTo>
                  <a:lnTo>
                    <a:pt x="234188" y="1172806"/>
                  </a:lnTo>
                  <a:lnTo>
                    <a:pt x="234353" y="1167980"/>
                  </a:lnTo>
                  <a:close/>
                </a:path>
                <a:path w="332740" h="1230629">
                  <a:moveTo>
                    <a:pt x="235966" y="174752"/>
                  </a:moveTo>
                  <a:lnTo>
                    <a:pt x="192532" y="174752"/>
                  </a:lnTo>
                  <a:lnTo>
                    <a:pt x="198450" y="164541"/>
                  </a:lnTo>
                  <a:lnTo>
                    <a:pt x="205232" y="152107"/>
                  </a:lnTo>
                  <a:lnTo>
                    <a:pt x="225704" y="106400"/>
                  </a:lnTo>
                  <a:lnTo>
                    <a:pt x="235458" y="59690"/>
                  </a:lnTo>
                  <a:lnTo>
                    <a:pt x="235051" y="50241"/>
                  </a:lnTo>
                  <a:lnTo>
                    <a:pt x="216496" y="16891"/>
                  </a:lnTo>
                  <a:lnTo>
                    <a:pt x="198882" y="13208"/>
                  </a:lnTo>
                  <a:lnTo>
                    <a:pt x="188709" y="14262"/>
                  </a:lnTo>
                  <a:lnTo>
                    <a:pt x="163855" y="43370"/>
                  </a:lnTo>
                  <a:lnTo>
                    <a:pt x="162306" y="74422"/>
                  </a:lnTo>
                  <a:lnTo>
                    <a:pt x="189738" y="74422"/>
                  </a:lnTo>
                  <a:lnTo>
                    <a:pt x="189738" y="55372"/>
                  </a:lnTo>
                  <a:lnTo>
                    <a:pt x="190246" y="49784"/>
                  </a:lnTo>
                  <a:lnTo>
                    <a:pt x="191516" y="45466"/>
                  </a:lnTo>
                  <a:lnTo>
                    <a:pt x="192786" y="41402"/>
                  </a:lnTo>
                  <a:lnTo>
                    <a:pt x="195072" y="38608"/>
                  </a:lnTo>
                  <a:lnTo>
                    <a:pt x="202946" y="38608"/>
                  </a:lnTo>
                  <a:lnTo>
                    <a:pt x="205232" y="41910"/>
                  </a:lnTo>
                  <a:lnTo>
                    <a:pt x="207772" y="50546"/>
                  </a:lnTo>
                  <a:lnTo>
                    <a:pt x="207975" y="55372"/>
                  </a:lnTo>
                  <a:lnTo>
                    <a:pt x="208026" y="61468"/>
                  </a:lnTo>
                  <a:lnTo>
                    <a:pt x="207289" y="70256"/>
                  </a:lnTo>
                  <a:lnTo>
                    <a:pt x="196684" y="108191"/>
                  </a:lnTo>
                  <a:lnTo>
                    <a:pt x="179120" y="145275"/>
                  </a:lnTo>
                  <a:lnTo>
                    <a:pt x="161544" y="174752"/>
                  </a:lnTo>
                  <a:lnTo>
                    <a:pt x="161544" y="201930"/>
                  </a:lnTo>
                  <a:lnTo>
                    <a:pt x="235966" y="201930"/>
                  </a:lnTo>
                  <a:lnTo>
                    <a:pt x="235966" y="174752"/>
                  </a:lnTo>
                  <a:close/>
                </a:path>
                <a:path w="332740" h="1230629">
                  <a:moveTo>
                    <a:pt x="236220" y="622922"/>
                  </a:moveTo>
                  <a:lnTo>
                    <a:pt x="235712" y="613270"/>
                  </a:lnTo>
                  <a:lnTo>
                    <a:pt x="235242" y="612254"/>
                  </a:lnTo>
                  <a:lnTo>
                    <a:pt x="231648" y="604380"/>
                  </a:lnTo>
                  <a:lnTo>
                    <a:pt x="227888" y="597966"/>
                  </a:lnTo>
                  <a:lnTo>
                    <a:pt x="223672" y="593712"/>
                  </a:lnTo>
                  <a:lnTo>
                    <a:pt x="222504" y="592531"/>
                  </a:lnTo>
                  <a:lnTo>
                    <a:pt x="215214" y="588772"/>
                  </a:lnTo>
                  <a:lnTo>
                    <a:pt x="203962" y="587108"/>
                  </a:lnTo>
                  <a:lnTo>
                    <a:pt x="201930" y="587362"/>
                  </a:lnTo>
                  <a:lnTo>
                    <a:pt x="200152" y="588124"/>
                  </a:lnTo>
                  <a:lnTo>
                    <a:pt x="196342" y="589394"/>
                  </a:lnTo>
                  <a:lnTo>
                    <a:pt x="193040" y="591426"/>
                  </a:lnTo>
                  <a:lnTo>
                    <a:pt x="189992" y="593712"/>
                  </a:lnTo>
                  <a:lnTo>
                    <a:pt x="189992" y="554850"/>
                  </a:lnTo>
                  <a:lnTo>
                    <a:pt x="232664" y="554850"/>
                  </a:lnTo>
                  <a:lnTo>
                    <a:pt x="232664" y="527672"/>
                  </a:lnTo>
                  <a:lnTo>
                    <a:pt x="166370" y="527672"/>
                  </a:lnTo>
                  <a:lnTo>
                    <a:pt x="166370" y="625970"/>
                  </a:lnTo>
                  <a:lnTo>
                    <a:pt x="189484" y="625970"/>
                  </a:lnTo>
                  <a:lnTo>
                    <a:pt x="189484" y="623938"/>
                  </a:lnTo>
                  <a:lnTo>
                    <a:pt x="190500" y="620382"/>
                  </a:lnTo>
                  <a:lnTo>
                    <a:pt x="192532" y="617334"/>
                  </a:lnTo>
                  <a:lnTo>
                    <a:pt x="194564" y="614540"/>
                  </a:lnTo>
                  <a:lnTo>
                    <a:pt x="197104" y="612254"/>
                  </a:lnTo>
                  <a:lnTo>
                    <a:pt x="205994" y="612254"/>
                  </a:lnTo>
                  <a:lnTo>
                    <a:pt x="208788" y="618096"/>
                  </a:lnTo>
                  <a:lnTo>
                    <a:pt x="208788" y="677024"/>
                  </a:lnTo>
                  <a:lnTo>
                    <a:pt x="208026" y="683628"/>
                  </a:lnTo>
                  <a:lnTo>
                    <a:pt x="205486" y="690740"/>
                  </a:lnTo>
                  <a:lnTo>
                    <a:pt x="203200" y="692518"/>
                  </a:lnTo>
                  <a:lnTo>
                    <a:pt x="197104" y="692518"/>
                  </a:lnTo>
                  <a:lnTo>
                    <a:pt x="195072" y="690740"/>
                  </a:lnTo>
                  <a:lnTo>
                    <a:pt x="193802" y="686930"/>
                  </a:lnTo>
                  <a:lnTo>
                    <a:pt x="192532" y="683374"/>
                  </a:lnTo>
                  <a:lnTo>
                    <a:pt x="192036" y="677024"/>
                  </a:lnTo>
                  <a:lnTo>
                    <a:pt x="192024" y="660006"/>
                  </a:lnTo>
                  <a:lnTo>
                    <a:pt x="164592" y="660006"/>
                  </a:lnTo>
                  <a:lnTo>
                    <a:pt x="174332" y="705027"/>
                  </a:lnTo>
                  <a:lnTo>
                    <a:pt x="200406" y="716394"/>
                  </a:lnTo>
                  <a:lnTo>
                    <a:pt x="211493" y="714984"/>
                  </a:lnTo>
                  <a:lnTo>
                    <a:pt x="235356" y="682612"/>
                  </a:lnTo>
                  <a:lnTo>
                    <a:pt x="236181" y="669556"/>
                  </a:lnTo>
                  <a:lnTo>
                    <a:pt x="236220" y="622922"/>
                  </a:lnTo>
                  <a:close/>
                </a:path>
                <a:path w="332740" h="1230629">
                  <a:moveTo>
                    <a:pt x="330619" y="1167980"/>
                  </a:moveTo>
                  <a:lnTo>
                    <a:pt x="330530" y="1050124"/>
                  </a:lnTo>
                  <a:lnTo>
                    <a:pt x="326136" y="1035138"/>
                  </a:lnTo>
                  <a:lnTo>
                    <a:pt x="323850" y="1030058"/>
                  </a:lnTo>
                  <a:lnTo>
                    <a:pt x="320294" y="1024978"/>
                  </a:lnTo>
                  <a:lnTo>
                    <a:pt x="310134" y="1017358"/>
                  </a:lnTo>
                  <a:lnTo>
                    <a:pt x="303276" y="1014818"/>
                  </a:lnTo>
                  <a:lnTo>
                    <a:pt x="303276" y="1050124"/>
                  </a:lnTo>
                  <a:lnTo>
                    <a:pt x="303276" y="1167980"/>
                  </a:lnTo>
                  <a:lnTo>
                    <a:pt x="303022" y="1170266"/>
                  </a:lnTo>
                  <a:lnTo>
                    <a:pt x="302260" y="1172044"/>
                  </a:lnTo>
                  <a:lnTo>
                    <a:pt x="301244" y="1175854"/>
                  </a:lnTo>
                  <a:lnTo>
                    <a:pt x="298958" y="1178902"/>
                  </a:lnTo>
                  <a:lnTo>
                    <a:pt x="291846" y="1178902"/>
                  </a:lnTo>
                  <a:lnTo>
                    <a:pt x="290068" y="1178140"/>
                  </a:lnTo>
                  <a:lnTo>
                    <a:pt x="288798" y="1176870"/>
                  </a:lnTo>
                  <a:lnTo>
                    <a:pt x="286258" y="1174076"/>
                  </a:lnTo>
                  <a:lnTo>
                    <a:pt x="284988" y="1170520"/>
                  </a:lnTo>
                  <a:lnTo>
                    <a:pt x="284988" y="1052664"/>
                  </a:lnTo>
                  <a:lnTo>
                    <a:pt x="285242" y="1050378"/>
                  </a:lnTo>
                  <a:lnTo>
                    <a:pt x="286004" y="1048346"/>
                  </a:lnTo>
                  <a:lnTo>
                    <a:pt x="287020" y="1045044"/>
                  </a:lnTo>
                  <a:lnTo>
                    <a:pt x="289306" y="1041488"/>
                  </a:lnTo>
                  <a:lnTo>
                    <a:pt x="296418" y="1041488"/>
                  </a:lnTo>
                  <a:lnTo>
                    <a:pt x="298450" y="1042250"/>
                  </a:lnTo>
                  <a:lnTo>
                    <a:pt x="299720" y="1043520"/>
                  </a:lnTo>
                  <a:lnTo>
                    <a:pt x="302260" y="1046568"/>
                  </a:lnTo>
                  <a:lnTo>
                    <a:pt x="303276" y="1050124"/>
                  </a:lnTo>
                  <a:lnTo>
                    <a:pt x="303276" y="1014818"/>
                  </a:lnTo>
                  <a:lnTo>
                    <a:pt x="284988" y="1014818"/>
                  </a:lnTo>
                  <a:lnTo>
                    <a:pt x="277876" y="1017358"/>
                  </a:lnTo>
                  <a:lnTo>
                    <a:pt x="267716" y="1024978"/>
                  </a:lnTo>
                  <a:lnTo>
                    <a:pt x="264414" y="1030058"/>
                  </a:lnTo>
                  <a:lnTo>
                    <a:pt x="262128" y="1035138"/>
                  </a:lnTo>
                  <a:lnTo>
                    <a:pt x="259334" y="1040980"/>
                  </a:lnTo>
                  <a:lnTo>
                    <a:pt x="257810" y="1047838"/>
                  </a:lnTo>
                  <a:lnTo>
                    <a:pt x="257733" y="1050124"/>
                  </a:lnTo>
                  <a:lnTo>
                    <a:pt x="257657" y="1167980"/>
                  </a:lnTo>
                  <a:lnTo>
                    <a:pt x="257810" y="1172806"/>
                  </a:lnTo>
                  <a:lnTo>
                    <a:pt x="259334" y="1179664"/>
                  </a:lnTo>
                  <a:lnTo>
                    <a:pt x="262128" y="1185506"/>
                  </a:lnTo>
                  <a:lnTo>
                    <a:pt x="264414" y="1190586"/>
                  </a:lnTo>
                  <a:lnTo>
                    <a:pt x="267716" y="1195412"/>
                  </a:lnTo>
                  <a:lnTo>
                    <a:pt x="272796" y="1199222"/>
                  </a:lnTo>
                  <a:lnTo>
                    <a:pt x="277876" y="1203286"/>
                  </a:lnTo>
                  <a:lnTo>
                    <a:pt x="284988" y="1205572"/>
                  </a:lnTo>
                  <a:lnTo>
                    <a:pt x="303276" y="1205572"/>
                  </a:lnTo>
                  <a:lnTo>
                    <a:pt x="310134" y="1203286"/>
                  </a:lnTo>
                  <a:lnTo>
                    <a:pt x="315214" y="1199222"/>
                  </a:lnTo>
                  <a:lnTo>
                    <a:pt x="320294" y="1195412"/>
                  </a:lnTo>
                  <a:lnTo>
                    <a:pt x="323850" y="1190586"/>
                  </a:lnTo>
                  <a:lnTo>
                    <a:pt x="326136" y="1185506"/>
                  </a:lnTo>
                  <a:lnTo>
                    <a:pt x="328930" y="1179664"/>
                  </a:lnTo>
                  <a:lnTo>
                    <a:pt x="329107" y="1178902"/>
                  </a:lnTo>
                  <a:lnTo>
                    <a:pt x="330454" y="1172806"/>
                  </a:lnTo>
                  <a:lnTo>
                    <a:pt x="330619" y="1167980"/>
                  </a:lnTo>
                  <a:close/>
                </a:path>
                <a:path w="332740" h="1230629">
                  <a:moveTo>
                    <a:pt x="330619" y="678802"/>
                  </a:moveTo>
                  <a:lnTo>
                    <a:pt x="330530" y="560946"/>
                  </a:lnTo>
                  <a:lnTo>
                    <a:pt x="326136" y="545960"/>
                  </a:lnTo>
                  <a:lnTo>
                    <a:pt x="323850" y="540880"/>
                  </a:lnTo>
                  <a:lnTo>
                    <a:pt x="320294" y="535800"/>
                  </a:lnTo>
                  <a:lnTo>
                    <a:pt x="310134" y="528180"/>
                  </a:lnTo>
                  <a:lnTo>
                    <a:pt x="303276" y="525640"/>
                  </a:lnTo>
                  <a:lnTo>
                    <a:pt x="303276" y="560946"/>
                  </a:lnTo>
                  <a:lnTo>
                    <a:pt x="303276" y="678802"/>
                  </a:lnTo>
                  <a:lnTo>
                    <a:pt x="303022" y="681088"/>
                  </a:lnTo>
                  <a:lnTo>
                    <a:pt x="302260" y="682866"/>
                  </a:lnTo>
                  <a:lnTo>
                    <a:pt x="301244" y="686676"/>
                  </a:lnTo>
                  <a:lnTo>
                    <a:pt x="298958" y="689724"/>
                  </a:lnTo>
                  <a:lnTo>
                    <a:pt x="291846" y="689724"/>
                  </a:lnTo>
                  <a:lnTo>
                    <a:pt x="290068" y="688962"/>
                  </a:lnTo>
                  <a:lnTo>
                    <a:pt x="288798" y="687692"/>
                  </a:lnTo>
                  <a:lnTo>
                    <a:pt x="286258" y="684898"/>
                  </a:lnTo>
                  <a:lnTo>
                    <a:pt x="284988" y="681342"/>
                  </a:lnTo>
                  <a:lnTo>
                    <a:pt x="284988" y="563486"/>
                  </a:lnTo>
                  <a:lnTo>
                    <a:pt x="285242" y="561200"/>
                  </a:lnTo>
                  <a:lnTo>
                    <a:pt x="286004" y="559168"/>
                  </a:lnTo>
                  <a:lnTo>
                    <a:pt x="287020" y="555866"/>
                  </a:lnTo>
                  <a:lnTo>
                    <a:pt x="289306" y="552310"/>
                  </a:lnTo>
                  <a:lnTo>
                    <a:pt x="296418" y="552310"/>
                  </a:lnTo>
                  <a:lnTo>
                    <a:pt x="298450" y="553072"/>
                  </a:lnTo>
                  <a:lnTo>
                    <a:pt x="299720" y="554342"/>
                  </a:lnTo>
                  <a:lnTo>
                    <a:pt x="302260" y="557390"/>
                  </a:lnTo>
                  <a:lnTo>
                    <a:pt x="303276" y="560946"/>
                  </a:lnTo>
                  <a:lnTo>
                    <a:pt x="303276" y="525640"/>
                  </a:lnTo>
                  <a:lnTo>
                    <a:pt x="284988" y="525640"/>
                  </a:lnTo>
                  <a:lnTo>
                    <a:pt x="277876" y="528180"/>
                  </a:lnTo>
                  <a:lnTo>
                    <a:pt x="267716" y="535800"/>
                  </a:lnTo>
                  <a:lnTo>
                    <a:pt x="264414" y="540880"/>
                  </a:lnTo>
                  <a:lnTo>
                    <a:pt x="262128" y="545960"/>
                  </a:lnTo>
                  <a:lnTo>
                    <a:pt x="259334" y="551802"/>
                  </a:lnTo>
                  <a:lnTo>
                    <a:pt x="257810" y="558660"/>
                  </a:lnTo>
                  <a:lnTo>
                    <a:pt x="257733" y="560946"/>
                  </a:lnTo>
                  <a:lnTo>
                    <a:pt x="257644" y="678802"/>
                  </a:lnTo>
                  <a:lnTo>
                    <a:pt x="257810" y="683628"/>
                  </a:lnTo>
                  <a:lnTo>
                    <a:pt x="259334" y="690486"/>
                  </a:lnTo>
                  <a:lnTo>
                    <a:pt x="262128" y="696328"/>
                  </a:lnTo>
                  <a:lnTo>
                    <a:pt x="264414" y="701408"/>
                  </a:lnTo>
                  <a:lnTo>
                    <a:pt x="267716" y="706234"/>
                  </a:lnTo>
                  <a:lnTo>
                    <a:pt x="272796" y="710044"/>
                  </a:lnTo>
                  <a:lnTo>
                    <a:pt x="277876" y="714108"/>
                  </a:lnTo>
                  <a:lnTo>
                    <a:pt x="284988" y="716394"/>
                  </a:lnTo>
                  <a:lnTo>
                    <a:pt x="303276" y="716394"/>
                  </a:lnTo>
                  <a:lnTo>
                    <a:pt x="310134" y="714108"/>
                  </a:lnTo>
                  <a:lnTo>
                    <a:pt x="315214" y="710044"/>
                  </a:lnTo>
                  <a:lnTo>
                    <a:pt x="320294" y="706234"/>
                  </a:lnTo>
                  <a:lnTo>
                    <a:pt x="323850" y="701408"/>
                  </a:lnTo>
                  <a:lnTo>
                    <a:pt x="326136" y="696328"/>
                  </a:lnTo>
                  <a:lnTo>
                    <a:pt x="328930" y="690486"/>
                  </a:lnTo>
                  <a:lnTo>
                    <a:pt x="329095" y="689724"/>
                  </a:lnTo>
                  <a:lnTo>
                    <a:pt x="330454" y="683628"/>
                  </a:lnTo>
                  <a:lnTo>
                    <a:pt x="330619" y="678802"/>
                  </a:lnTo>
                  <a:close/>
                </a:path>
                <a:path w="332740" h="1230629">
                  <a:moveTo>
                    <a:pt x="332486" y="110490"/>
                  </a:moveTo>
                  <a:lnTo>
                    <a:pt x="331978" y="100838"/>
                  </a:lnTo>
                  <a:lnTo>
                    <a:pt x="331508" y="99822"/>
                  </a:lnTo>
                  <a:lnTo>
                    <a:pt x="327914" y="91948"/>
                  </a:lnTo>
                  <a:lnTo>
                    <a:pt x="324154" y="85534"/>
                  </a:lnTo>
                  <a:lnTo>
                    <a:pt x="319925" y="81280"/>
                  </a:lnTo>
                  <a:lnTo>
                    <a:pt x="318770" y="80098"/>
                  </a:lnTo>
                  <a:lnTo>
                    <a:pt x="311480" y="76339"/>
                  </a:lnTo>
                  <a:lnTo>
                    <a:pt x="300228" y="74676"/>
                  </a:lnTo>
                  <a:lnTo>
                    <a:pt x="298196" y="74930"/>
                  </a:lnTo>
                  <a:lnTo>
                    <a:pt x="296418" y="75692"/>
                  </a:lnTo>
                  <a:lnTo>
                    <a:pt x="292608" y="76962"/>
                  </a:lnTo>
                  <a:lnTo>
                    <a:pt x="289306" y="78994"/>
                  </a:lnTo>
                  <a:lnTo>
                    <a:pt x="286258" y="81280"/>
                  </a:lnTo>
                  <a:lnTo>
                    <a:pt x="286258" y="42418"/>
                  </a:lnTo>
                  <a:lnTo>
                    <a:pt x="328930" y="42418"/>
                  </a:lnTo>
                  <a:lnTo>
                    <a:pt x="328930" y="15240"/>
                  </a:lnTo>
                  <a:lnTo>
                    <a:pt x="262636" y="15240"/>
                  </a:lnTo>
                  <a:lnTo>
                    <a:pt x="262636" y="113538"/>
                  </a:lnTo>
                  <a:lnTo>
                    <a:pt x="285750" y="113538"/>
                  </a:lnTo>
                  <a:lnTo>
                    <a:pt x="285750" y="111506"/>
                  </a:lnTo>
                  <a:lnTo>
                    <a:pt x="286766" y="107950"/>
                  </a:lnTo>
                  <a:lnTo>
                    <a:pt x="288798" y="104902"/>
                  </a:lnTo>
                  <a:lnTo>
                    <a:pt x="290830" y="102108"/>
                  </a:lnTo>
                  <a:lnTo>
                    <a:pt x="293370" y="99822"/>
                  </a:lnTo>
                  <a:lnTo>
                    <a:pt x="302260" y="99822"/>
                  </a:lnTo>
                  <a:lnTo>
                    <a:pt x="305054" y="105664"/>
                  </a:lnTo>
                  <a:lnTo>
                    <a:pt x="305054" y="164592"/>
                  </a:lnTo>
                  <a:lnTo>
                    <a:pt x="304292" y="171196"/>
                  </a:lnTo>
                  <a:lnTo>
                    <a:pt x="301752" y="178308"/>
                  </a:lnTo>
                  <a:lnTo>
                    <a:pt x="299466" y="180086"/>
                  </a:lnTo>
                  <a:lnTo>
                    <a:pt x="293370" y="180086"/>
                  </a:lnTo>
                  <a:lnTo>
                    <a:pt x="291338" y="178308"/>
                  </a:lnTo>
                  <a:lnTo>
                    <a:pt x="290068" y="174498"/>
                  </a:lnTo>
                  <a:lnTo>
                    <a:pt x="288798" y="170942"/>
                  </a:lnTo>
                  <a:lnTo>
                    <a:pt x="288302" y="164592"/>
                  </a:lnTo>
                  <a:lnTo>
                    <a:pt x="288290" y="147574"/>
                  </a:lnTo>
                  <a:lnTo>
                    <a:pt x="260858" y="147574"/>
                  </a:lnTo>
                  <a:lnTo>
                    <a:pt x="270598" y="192595"/>
                  </a:lnTo>
                  <a:lnTo>
                    <a:pt x="296672" y="203962"/>
                  </a:lnTo>
                  <a:lnTo>
                    <a:pt x="307759" y="202552"/>
                  </a:lnTo>
                  <a:lnTo>
                    <a:pt x="331622" y="170180"/>
                  </a:lnTo>
                  <a:lnTo>
                    <a:pt x="332447" y="157124"/>
                  </a:lnTo>
                  <a:lnTo>
                    <a:pt x="332486" y="110490"/>
                  </a:lnTo>
                  <a:close/>
                </a:path>
              </a:pathLst>
            </a:custGeom>
            <a:solidFill>
              <a:srgbClr val="FFB35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9774" y="2095616"/>
              <a:ext cx="1765261" cy="19075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737394" y="2608049"/>
              <a:ext cx="1259840" cy="191135"/>
            </a:xfrm>
            <a:custGeom>
              <a:avLst/>
              <a:gdLst/>
              <a:ahLst/>
              <a:cxnLst/>
              <a:rect l="l" t="t" r="r" b="b"/>
              <a:pathLst>
                <a:path w="1259839" h="191135">
                  <a:moveTo>
                    <a:pt x="21590" y="2031"/>
                  </a:moveTo>
                  <a:lnTo>
                    <a:pt x="0" y="2031"/>
                  </a:lnTo>
                  <a:lnTo>
                    <a:pt x="0" y="188721"/>
                  </a:lnTo>
                  <a:lnTo>
                    <a:pt x="21590" y="188721"/>
                  </a:lnTo>
                  <a:lnTo>
                    <a:pt x="38532" y="187705"/>
                  </a:lnTo>
                  <a:lnTo>
                    <a:pt x="51593" y="184403"/>
                  </a:lnTo>
                  <a:lnTo>
                    <a:pt x="61273" y="178434"/>
                  </a:lnTo>
                  <a:lnTo>
                    <a:pt x="68072" y="169417"/>
                  </a:lnTo>
                  <a:lnTo>
                    <a:pt x="70869" y="161289"/>
                  </a:lnTo>
                  <a:lnTo>
                    <a:pt x="27432" y="161289"/>
                  </a:lnTo>
                  <a:lnTo>
                    <a:pt x="27432" y="29463"/>
                  </a:lnTo>
                  <a:lnTo>
                    <a:pt x="70860" y="29463"/>
                  </a:lnTo>
                  <a:lnTo>
                    <a:pt x="68072" y="21335"/>
                  </a:lnTo>
                  <a:lnTo>
                    <a:pt x="61273" y="12318"/>
                  </a:lnTo>
                  <a:lnTo>
                    <a:pt x="51593" y="6349"/>
                  </a:lnTo>
                  <a:lnTo>
                    <a:pt x="38532" y="3047"/>
                  </a:lnTo>
                  <a:lnTo>
                    <a:pt x="21590" y="2031"/>
                  </a:lnTo>
                  <a:close/>
                </a:path>
                <a:path w="1259839" h="191135">
                  <a:moveTo>
                    <a:pt x="70860" y="29463"/>
                  </a:moveTo>
                  <a:lnTo>
                    <a:pt x="36830" y="29463"/>
                  </a:lnTo>
                  <a:lnTo>
                    <a:pt x="42164" y="30479"/>
                  </a:lnTo>
                  <a:lnTo>
                    <a:pt x="44958" y="39369"/>
                  </a:lnTo>
                  <a:lnTo>
                    <a:pt x="46228" y="43941"/>
                  </a:lnTo>
                  <a:lnTo>
                    <a:pt x="47244" y="50545"/>
                  </a:lnTo>
                  <a:lnTo>
                    <a:pt x="47498" y="59181"/>
                  </a:lnTo>
                  <a:lnTo>
                    <a:pt x="47644" y="66424"/>
                  </a:lnTo>
                  <a:lnTo>
                    <a:pt x="47644" y="124075"/>
                  </a:lnTo>
                  <a:lnTo>
                    <a:pt x="36830" y="161289"/>
                  </a:lnTo>
                  <a:lnTo>
                    <a:pt x="70869" y="161289"/>
                  </a:lnTo>
                  <a:lnTo>
                    <a:pt x="72342" y="157011"/>
                  </a:lnTo>
                  <a:lnTo>
                    <a:pt x="74803" y="140842"/>
                  </a:lnTo>
                  <a:lnTo>
                    <a:pt x="75930" y="120483"/>
                  </a:lnTo>
                  <a:lnTo>
                    <a:pt x="76085" y="106064"/>
                  </a:lnTo>
                  <a:lnTo>
                    <a:pt x="75977" y="74834"/>
                  </a:lnTo>
                  <a:lnTo>
                    <a:pt x="75930" y="70484"/>
                  </a:lnTo>
                  <a:lnTo>
                    <a:pt x="74803" y="50037"/>
                  </a:lnTo>
                  <a:lnTo>
                    <a:pt x="72342" y="33781"/>
                  </a:lnTo>
                  <a:lnTo>
                    <a:pt x="70860" y="29463"/>
                  </a:lnTo>
                  <a:close/>
                </a:path>
                <a:path w="1259839" h="191135">
                  <a:moveTo>
                    <a:pt x="163576" y="2031"/>
                  </a:moveTo>
                  <a:lnTo>
                    <a:pt x="100838" y="2031"/>
                  </a:lnTo>
                  <a:lnTo>
                    <a:pt x="100838" y="188721"/>
                  </a:lnTo>
                  <a:lnTo>
                    <a:pt x="163576" y="188721"/>
                  </a:lnTo>
                  <a:lnTo>
                    <a:pt x="163576" y="160527"/>
                  </a:lnTo>
                  <a:lnTo>
                    <a:pt x="128270" y="160527"/>
                  </a:lnTo>
                  <a:lnTo>
                    <a:pt x="128270" y="109219"/>
                  </a:lnTo>
                  <a:lnTo>
                    <a:pt x="153670" y="109219"/>
                  </a:lnTo>
                  <a:lnTo>
                    <a:pt x="153670" y="79247"/>
                  </a:lnTo>
                  <a:lnTo>
                    <a:pt x="128270" y="79247"/>
                  </a:lnTo>
                  <a:lnTo>
                    <a:pt x="128270" y="30225"/>
                  </a:lnTo>
                  <a:lnTo>
                    <a:pt x="163576" y="30225"/>
                  </a:lnTo>
                  <a:lnTo>
                    <a:pt x="163576" y="2031"/>
                  </a:lnTo>
                  <a:close/>
                </a:path>
                <a:path w="1259839" h="191135">
                  <a:moveTo>
                    <a:pt x="212597" y="2031"/>
                  </a:moveTo>
                  <a:lnTo>
                    <a:pt x="185166" y="2031"/>
                  </a:lnTo>
                  <a:lnTo>
                    <a:pt x="185166" y="188721"/>
                  </a:lnTo>
                  <a:lnTo>
                    <a:pt x="248920" y="188721"/>
                  </a:lnTo>
                  <a:lnTo>
                    <a:pt x="248920" y="163321"/>
                  </a:lnTo>
                  <a:lnTo>
                    <a:pt x="212597" y="163321"/>
                  </a:lnTo>
                  <a:lnTo>
                    <a:pt x="212597" y="2031"/>
                  </a:lnTo>
                  <a:close/>
                </a:path>
                <a:path w="1259839" h="191135">
                  <a:moveTo>
                    <a:pt x="293878" y="2031"/>
                  </a:moveTo>
                  <a:lnTo>
                    <a:pt x="266446" y="2031"/>
                  </a:lnTo>
                  <a:lnTo>
                    <a:pt x="266446" y="188721"/>
                  </a:lnTo>
                  <a:lnTo>
                    <a:pt x="293878" y="188721"/>
                  </a:lnTo>
                  <a:lnTo>
                    <a:pt x="293878" y="2031"/>
                  </a:lnTo>
                  <a:close/>
                </a:path>
                <a:path w="1259839" h="191135">
                  <a:moveTo>
                    <a:pt x="339331" y="2031"/>
                  </a:moveTo>
                  <a:lnTo>
                    <a:pt x="312661" y="2031"/>
                  </a:lnTo>
                  <a:lnTo>
                    <a:pt x="341109" y="188721"/>
                  </a:lnTo>
                  <a:lnTo>
                    <a:pt x="368541" y="188721"/>
                  </a:lnTo>
                  <a:lnTo>
                    <a:pt x="380152" y="112521"/>
                  </a:lnTo>
                  <a:lnTo>
                    <a:pt x="354063" y="112521"/>
                  </a:lnTo>
                  <a:lnTo>
                    <a:pt x="353047" y="104647"/>
                  </a:lnTo>
                  <a:lnTo>
                    <a:pt x="339331" y="2031"/>
                  </a:lnTo>
                  <a:close/>
                </a:path>
                <a:path w="1259839" h="191135">
                  <a:moveTo>
                    <a:pt x="396989" y="2031"/>
                  </a:moveTo>
                  <a:lnTo>
                    <a:pt x="370319" y="2031"/>
                  </a:lnTo>
                  <a:lnTo>
                    <a:pt x="356603" y="104647"/>
                  </a:lnTo>
                  <a:lnTo>
                    <a:pt x="355587" y="112521"/>
                  </a:lnTo>
                  <a:lnTo>
                    <a:pt x="380152" y="112521"/>
                  </a:lnTo>
                  <a:lnTo>
                    <a:pt x="396989" y="2031"/>
                  </a:lnTo>
                  <a:close/>
                </a:path>
                <a:path w="1259839" h="191135">
                  <a:moveTo>
                    <a:pt x="478523" y="2031"/>
                  </a:moveTo>
                  <a:lnTo>
                    <a:pt x="415785" y="2031"/>
                  </a:lnTo>
                  <a:lnTo>
                    <a:pt x="415785" y="188721"/>
                  </a:lnTo>
                  <a:lnTo>
                    <a:pt x="478523" y="188721"/>
                  </a:lnTo>
                  <a:lnTo>
                    <a:pt x="478523" y="160527"/>
                  </a:lnTo>
                  <a:lnTo>
                    <a:pt x="443217" y="160527"/>
                  </a:lnTo>
                  <a:lnTo>
                    <a:pt x="443217" y="109219"/>
                  </a:lnTo>
                  <a:lnTo>
                    <a:pt x="468617" y="109219"/>
                  </a:lnTo>
                  <a:lnTo>
                    <a:pt x="468617" y="79247"/>
                  </a:lnTo>
                  <a:lnTo>
                    <a:pt x="443217" y="79247"/>
                  </a:lnTo>
                  <a:lnTo>
                    <a:pt x="443217" y="30225"/>
                  </a:lnTo>
                  <a:lnTo>
                    <a:pt x="478523" y="30225"/>
                  </a:lnTo>
                  <a:lnTo>
                    <a:pt x="478523" y="2031"/>
                  </a:lnTo>
                  <a:close/>
                </a:path>
                <a:path w="1259839" h="191135">
                  <a:moveTo>
                    <a:pt x="527545" y="2031"/>
                  </a:moveTo>
                  <a:lnTo>
                    <a:pt x="500113" y="2031"/>
                  </a:lnTo>
                  <a:lnTo>
                    <a:pt x="500113" y="188721"/>
                  </a:lnTo>
                  <a:lnTo>
                    <a:pt x="527545" y="188721"/>
                  </a:lnTo>
                  <a:lnTo>
                    <a:pt x="527545" y="109981"/>
                  </a:lnTo>
                  <a:lnTo>
                    <a:pt x="561305" y="109981"/>
                  </a:lnTo>
                  <a:lnTo>
                    <a:pt x="559041" y="98297"/>
                  </a:lnTo>
                  <a:lnTo>
                    <a:pt x="565815" y="91277"/>
                  </a:lnTo>
                  <a:lnTo>
                    <a:pt x="569028" y="84581"/>
                  </a:lnTo>
                  <a:lnTo>
                    <a:pt x="527545" y="84581"/>
                  </a:lnTo>
                  <a:lnTo>
                    <a:pt x="527545" y="29209"/>
                  </a:lnTo>
                  <a:lnTo>
                    <a:pt x="569914" y="29209"/>
                  </a:lnTo>
                  <a:lnTo>
                    <a:pt x="563200" y="15716"/>
                  </a:lnTo>
                  <a:lnTo>
                    <a:pt x="548670" y="5480"/>
                  </a:lnTo>
                  <a:lnTo>
                    <a:pt x="527545" y="2031"/>
                  </a:lnTo>
                  <a:close/>
                </a:path>
                <a:path w="1259839" h="191135">
                  <a:moveTo>
                    <a:pt x="561305" y="109981"/>
                  </a:moveTo>
                  <a:lnTo>
                    <a:pt x="534911" y="109981"/>
                  </a:lnTo>
                  <a:lnTo>
                    <a:pt x="549135" y="188721"/>
                  </a:lnTo>
                  <a:lnTo>
                    <a:pt x="576567" y="188721"/>
                  </a:lnTo>
                  <a:lnTo>
                    <a:pt x="561305" y="109981"/>
                  </a:lnTo>
                  <a:close/>
                </a:path>
                <a:path w="1259839" h="191135">
                  <a:moveTo>
                    <a:pt x="569914" y="29209"/>
                  </a:moveTo>
                  <a:lnTo>
                    <a:pt x="531355" y="29209"/>
                  </a:lnTo>
                  <a:lnTo>
                    <a:pt x="536435" y="29463"/>
                  </a:lnTo>
                  <a:lnTo>
                    <a:pt x="544563" y="36575"/>
                  </a:lnTo>
                  <a:lnTo>
                    <a:pt x="547865" y="43687"/>
                  </a:lnTo>
                  <a:lnTo>
                    <a:pt x="547865" y="70103"/>
                  </a:lnTo>
                  <a:lnTo>
                    <a:pt x="544563" y="76961"/>
                  </a:lnTo>
                  <a:lnTo>
                    <a:pt x="536435" y="84073"/>
                  </a:lnTo>
                  <a:lnTo>
                    <a:pt x="531355" y="84581"/>
                  </a:lnTo>
                  <a:lnTo>
                    <a:pt x="569028" y="84581"/>
                  </a:lnTo>
                  <a:lnTo>
                    <a:pt x="570566" y="81375"/>
                  </a:lnTo>
                  <a:lnTo>
                    <a:pt x="573364" y="69330"/>
                  </a:lnTo>
                  <a:lnTo>
                    <a:pt x="574281" y="55879"/>
                  </a:lnTo>
                  <a:lnTo>
                    <a:pt x="571586" y="32571"/>
                  </a:lnTo>
                  <a:lnTo>
                    <a:pt x="569914" y="29209"/>
                  </a:lnTo>
                  <a:close/>
                </a:path>
                <a:path w="1259839" h="191135">
                  <a:moveTo>
                    <a:pt x="625589" y="2031"/>
                  </a:moveTo>
                  <a:lnTo>
                    <a:pt x="598157" y="2031"/>
                  </a:lnTo>
                  <a:lnTo>
                    <a:pt x="598157" y="188721"/>
                  </a:lnTo>
                  <a:lnTo>
                    <a:pt x="625589" y="188721"/>
                  </a:lnTo>
                  <a:lnTo>
                    <a:pt x="625589" y="2031"/>
                  </a:lnTo>
                  <a:close/>
                </a:path>
                <a:path w="1259839" h="191135">
                  <a:moveTo>
                    <a:pt x="676643" y="2031"/>
                  </a:moveTo>
                  <a:lnTo>
                    <a:pt x="652259" y="2031"/>
                  </a:lnTo>
                  <a:lnTo>
                    <a:pt x="652259" y="188721"/>
                  </a:lnTo>
                  <a:lnTo>
                    <a:pt x="677405" y="188721"/>
                  </a:lnTo>
                  <a:lnTo>
                    <a:pt x="677405" y="82803"/>
                  </a:lnTo>
                  <a:lnTo>
                    <a:pt x="698787" y="82803"/>
                  </a:lnTo>
                  <a:lnTo>
                    <a:pt x="676643" y="2031"/>
                  </a:lnTo>
                  <a:close/>
                </a:path>
                <a:path w="1259839" h="191135">
                  <a:moveTo>
                    <a:pt x="698787" y="82803"/>
                  </a:moveTo>
                  <a:lnTo>
                    <a:pt x="678929" y="82803"/>
                  </a:lnTo>
                  <a:lnTo>
                    <a:pt x="681215" y="91439"/>
                  </a:lnTo>
                  <a:lnTo>
                    <a:pt x="707885" y="188721"/>
                  </a:lnTo>
                  <a:lnTo>
                    <a:pt x="732269" y="188721"/>
                  </a:lnTo>
                  <a:lnTo>
                    <a:pt x="732269" y="107949"/>
                  </a:lnTo>
                  <a:lnTo>
                    <a:pt x="705599" y="107949"/>
                  </a:lnTo>
                  <a:lnTo>
                    <a:pt x="703313" y="99313"/>
                  </a:lnTo>
                  <a:lnTo>
                    <a:pt x="698787" y="82803"/>
                  </a:lnTo>
                  <a:close/>
                </a:path>
                <a:path w="1259839" h="191135">
                  <a:moveTo>
                    <a:pt x="732269" y="2031"/>
                  </a:moveTo>
                  <a:lnTo>
                    <a:pt x="707123" y="2031"/>
                  </a:lnTo>
                  <a:lnTo>
                    <a:pt x="707123" y="107949"/>
                  </a:lnTo>
                  <a:lnTo>
                    <a:pt x="732269" y="107949"/>
                  </a:lnTo>
                  <a:lnTo>
                    <a:pt x="732269" y="2031"/>
                  </a:lnTo>
                  <a:close/>
                </a:path>
                <a:path w="1259839" h="191135">
                  <a:moveTo>
                    <a:pt x="802868" y="0"/>
                  </a:moveTo>
                  <a:lnTo>
                    <a:pt x="784580" y="0"/>
                  </a:lnTo>
                  <a:lnTo>
                    <a:pt x="777468" y="2539"/>
                  </a:lnTo>
                  <a:lnTo>
                    <a:pt x="767308" y="10159"/>
                  </a:lnTo>
                  <a:lnTo>
                    <a:pt x="764006" y="15239"/>
                  </a:lnTo>
                  <a:lnTo>
                    <a:pt x="761720" y="20319"/>
                  </a:lnTo>
                  <a:lnTo>
                    <a:pt x="758926" y="26161"/>
                  </a:lnTo>
                  <a:lnTo>
                    <a:pt x="757402" y="33019"/>
                  </a:lnTo>
                  <a:lnTo>
                    <a:pt x="757236" y="37845"/>
                  </a:lnTo>
                  <a:lnTo>
                    <a:pt x="757148" y="150367"/>
                  </a:lnTo>
                  <a:lnTo>
                    <a:pt x="756894" y="157987"/>
                  </a:lnTo>
                  <a:lnTo>
                    <a:pt x="769848" y="184403"/>
                  </a:lnTo>
                  <a:lnTo>
                    <a:pt x="774420" y="188467"/>
                  </a:lnTo>
                  <a:lnTo>
                    <a:pt x="780516" y="190753"/>
                  </a:lnTo>
                  <a:lnTo>
                    <a:pt x="798296" y="190753"/>
                  </a:lnTo>
                  <a:lnTo>
                    <a:pt x="805662" y="186181"/>
                  </a:lnTo>
                  <a:lnTo>
                    <a:pt x="810742" y="179831"/>
                  </a:lnTo>
                  <a:lnTo>
                    <a:pt x="830300" y="179831"/>
                  </a:lnTo>
                  <a:lnTo>
                    <a:pt x="830300" y="166369"/>
                  </a:lnTo>
                  <a:lnTo>
                    <a:pt x="791438" y="166369"/>
                  </a:lnTo>
                  <a:lnTo>
                    <a:pt x="789660" y="165607"/>
                  </a:lnTo>
                  <a:lnTo>
                    <a:pt x="788390" y="164337"/>
                  </a:lnTo>
                  <a:lnTo>
                    <a:pt x="785850" y="161543"/>
                  </a:lnTo>
                  <a:lnTo>
                    <a:pt x="784580" y="157987"/>
                  </a:lnTo>
                  <a:lnTo>
                    <a:pt x="784580" y="37845"/>
                  </a:lnTo>
                  <a:lnTo>
                    <a:pt x="784834" y="35559"/>
                  </a:lnTo>
                  <a:lnTo>
                    <a:pt x="785596" y="33527"/>
                  </a:lnTo>
                  <a:lnTo>
                    <a:pt x="786612" y="30225"/>
                  </a:lnTo>
                  <a:lnTo>
                    <a:pt x="788898" y="26669"/>
                  </a:lnTo>
                  <a:lnTo>
                    <a:pt x="828635" y="26669"/>
                  </a:lnTo>
                  <a:lnTo>
                    <a:pt x="828522" y="26161"/>
                  </a:lnTo>
                  <a:lnTo>
                    <a:pt x="825728" y="20319"/>
                  </a:lnTo>
                  <a:lnTo>
                    <a:pt x="823442" y="15239"/>
                  </a:lnTo>
                  <a:lnTo>
                    <a:pt x="819886" y="10159"/>
                  </a:lnTo>
                  <a:lnTo>
                    <a:pt x="809726" y="2539"/>
                  </a:lnTo>
                  <a:lnTo>
                    <a:pt x="802868" y="0"/>
                  </a:lnTo>
                  <a:close/>
                </a:path>
                <a:path w="1259839" h="191135">
                  <a:moveTo>
                    <a:pt x="830300" y="179831"/>
                  </a:moveTo>
                  <a:lnTo>
                    <a:pt x="810742" y="179831"/>
                  </a:lnTo>
                  <a:lnTo>
                    <a:pt x="814044" y="188721"/>
                  </a:lnTo>
                  <a:lnTo>
                    <a:pt x="830300" y="188721"/>
                  </a:lnTo>
                  <a:lnTo>
                    <a:pt x="830300" y="179831"/>
                  </a:lnTo>
                  <a:close/>
                </a:path>
                <a:path w="1259839" h="191135">
                  <a:moveTo>
                    <a:pt x="830300" y="95757"/>
                  </a:moveTo>
                  <a:lnTo>
                    <a:pt x="791946" y="95757"/>
                  </a:lnTo>
                  <a:lnTo>
                    <a:pt x="791946" y="118871"/>
                  </a:lnTo>
                  <a:lnTo>
                    <a:pt x="802868" y="118871"/>
                  </a:lnTo>
                  <a:lnTo>
                    <a:pt x="802868" y="155447"/>
                  </a:lnTo>
                  <a:lnTo>
                    <a:pt x="802614" y="157733"/>
                  </a:lnTo>
                  <a:lnTo>
                    <a:pt x="801852" y="159511"/>
                  </a:lnTo>
                  <a:lnTo>
                    <a:pt x="800836" y="163321"/>
                  </a:lnTo>
                  <a:lnTo>
                    <a:pt x="798550" y="166369"/>
                  </a:lnTo>
                  <a:lnTo>
                    <a:pt x="830300" y="166369"/>
                  </a:lnTo>
                  <a:lnTo>
                    <a:pt x="830300" y="95757"/>
                  </a:lnTo>
                  <a:close/>
                </a:path>
                <a:path w="1259839" h="191135">
                  <a:moveTo>
                    <a:pt x="828635" y="26669"/>
                  </a:moveTo>
                  <a:lnTo>
                    <a:pt x="796010" y="26669"/>
                  </a:lnTo>
                  <a:lnTo>
                    <a:pt x="798042" y="27431"/>
                  </a:lnTo>
                  <a:lnTo>
                    <a:pt x="799312" y="28701"/>
                  </a:lnTo>
                  <a:lnTo>
                    <a:pt x="801852" y="31749"/>
                  </a:lnTo>
                  <a:lnTo>
                    <a:pt x="802868" y="35305"/>
                  </a:lnTo>
                  <a:lnTo>
                    <a:pt x="802868" y="69087"/>
                  </a:lnTo>
                  <a:lnTo>
                    <a:pt x="830300" y="69087"/>
                  </a:lnTo>
                  <a:lnTo>
                    <a:pt x="830213" y="37845"/>
                  </a:lnTo>
                  <a:lnTo>
                    <a:pt x="830046" y="33019"/>
                  </a:lnTo>
                  <a:lnTo>
                    <a:pt x="828635" y="26669"/>
                  </a:lnTo>
                  <a:close/>
                </a:path>
                <a:path w="1259839" h="191135">
                  <a:moveTo>
                    <a:pt x="929614" y="2031"/>
                  </a:moveTo>
                  <a:lnTo>
                    <a:pt x="902182" y="2031"/>
                  </a:lnTo>
                  <a:lnTo>
                    <a:pt x="902182" y="188721"/>
                  </a:lnTo>
                  <a:lnTo>
                    <a:pt x="929614" y="188721"/>
                  </a:lnTo>
                  <a:lnTo>
                    <a:pt x="929614" y="107441"/>
                  </a:lnTo>
                  <a:lnTo>
                    <a:pt x="978382" y="107441"/>
                  </a:lnTo>
                  <a:lnTo>
                    <a:pt x="978382" y="79247"/>
                  </a:lnTo>
                  <a:lnTo>
                    <a:pt x="929614" y="79247"/>
                  </a:lnTo>
                  <a:lnTo>
                    <a:pt x="929614" y="2031"/>
                  </a:lnTo>
                  <a:close/>
                </a:path>
                <a:path w="1259839" h="191135">
                  <a:moveTo>
                    <a:pt x="978382" y="107441"/>
                  </a:moveTo>
                  <a:lnTo>
                    <a:pt x="950950" y="107441"/>
                  </a:lnTo>
                  <a:lnTo>
                    <a:pt x="950950" y="188721"/>
                  </a:lnTo>
                  <a:lnTo>
                    <a:pt x="978382" y="188721"/>
                  </a:lnTo>
                  <a:lnTo>
                    <a:pt x="978382" y="107441"/>
                  </a:lnTo>
                  <a:close/>
                </a:path>
                <a:path w="1259839" h="191135">
                  <a:moveTo>
                    <a:pt x="978382" y="2031"/>
                  </a:moveTo>
                  <a:lnTo>
                    <a:pt x="950950" y="2031"/>
                  </a:lnTo>
                  <a:lnTo>
                    <a:pt x="950950" y="79247"/>
                  </a:lnTo>
                  <a:lnTo>
                    <a:pt x="978382" y="79247"/>
                  </a:lnTo>
                  <a:lnTo>
                    <a:pt x="978382" y="2031"/>
                  </a:lnTo>
                  <a:close/>
                </a:path>
                <a:path w="1259839" h="191135">
                  <a:moveTo>
                    <a:pt x="1048994" y="0"/>
                  </a:moveTo>
                  <a:lnTo>
                    <a:pt x="1030706" y="0"/>
                  </a:lnTo>
                  <a:lnTo>
                    <a:pt x="1023594" y="2539"/>
                  </a:lnTo>
                  <a:lnTo>
                    <a:pt x="1013434" y="10159"/>
                  </a:lnTo>
                  <a:lnTo>
                    <a:pt x="1010132" y="15239"/>
                  </a:lnTo>
                  <a:lnTo>
                    <a:pt x="1007846" y="20319"/>
                  </a:lnTo>
                  <a:lnTo>
                    <a:pt x="1005052" y="26161"/>
                  </a:lnTo>
                  <a:lnTo>
                    <a:pt x="1003528" y="33019"/>
                  </a:lnTo>
                  <a:lnTo>
                    <a:pt x="1003449" y="35305"/>
                  </a:lnTo>
                  <a:lnTo>
                    <a:pt x="1003367" y="153161"/>
                  </a:lnTo>
                  <a:lnTo>
                    <a:pt x="1003528" y="157987"/>
                  </a:lnTo>
                  <a:lnTo>
                    <a:pt x="1005052" y="164845"/>
                  </a:lnTo>
                  <a:lnTo>
                    <a:pt x="1007846" y="170687"/>
                  </a:lnTo>
                  <a:lnTo>
                    <a:pt x="1010132" y="175767"/>
                  </a:lnTo>
                  <a:lnTo>
                    <a:pt x="1013434" y="180593"/>
                  </a:lnTo>
                  <a:lnTo>
                    <a:pt x="1018514" y="184403"/>
                  </a:lnTo>
                  <a:lnTo>
                    <a:pt x="1023594" y="188467"/>
                  </a:lnTo>
                  <a:lnTo>
                    <a:pt x="1030706" y="190753"/>
                  </a:lnTo>
                  <a:lnTo>
                    <a:pt x="1048994" y="190753"/>
                  </a:lnTo>
                  <a:lnTo>
                    <a:pt x="1055852" y="188467"/>
                  </a:lnTo>
                  <a:lnTo>
                    <a:pt x="1060932" y="184403"/>
                  </a:lnTo>
                  <a:lnTo>
                    <a:pt x="1066012" y="180593"/>
                  </a:lnTo>
                  <a:lnTo>
                    <a:pt x="1069568" y="175767"/>
                  </a:lnTo>
                  <a:lnTo>
                    <a:pt x="1071854" y="170687"/>
                  </a:lnTo>
                  <a:lnTo>
                    <a:pt x="1074648" y="164845"/>
                  </a:lnTo>
                  <a:lnTo>
                    <a:pt x="1074817" y="164083"/>
                  </a:lnTo>
                  <a:lnTo>
                    <a:pt x="1037564" y="164083"/>
                  </a:lnTo>
                  <a:lnTo>
                    <a:pt x="1035786" y="163321"/>
                  </a:lnTo>
                  <a:lnTo>
                    <a:pt x="1034516" y="162051"/>
                  </a:lnTo>
                  <a:lnTo>
                    <a:pt x="1031976" y="159257"/>
                  </a:lnTo>
                  <a:lnTo>
                    <a:pt x="1030706" y="155701"/>
                  </a:lnTo>
                  <a:lnTo>
                    <a:pt x="1030706" y="37845"/>
                  </a:lnTo>
                  <a:lnTo>
                    <a:pt x="1030960" y="35559"/>
                  </a:lnTo>
                  <a:lnTo>
                    <a:pt x="1031722" y="33527"/>
                  </a:lnTo>
                  <a:lnTo>
                    <a:pt x="1032738" y="30225"/>
                  </a:lnTo>
                  <a:lnTo>
                    <a:pt x="1035024" y="26669"/>
                  </a:lnTo>
                  <a:lnTo>
                    <a:pt x="1074761" y="26669"/>
                  </a:lnTo>
                  <a:lnTo>
                    <a:pt x="1074648" y="26161"/>
                  </a:lnTo>
                  <a:lnTo>
                    <a:pt x="1071854" y="20319"/>
                  </a:lnTo>
                  <a:lnTo>
                    <a:pt x="1069568" y="15239"/>
                  </a:lnTo>
                  <a:lnTo>
                    <a:pt x="1066012" y="10159"/>
                  </a:lnTo>
                  <a:lnTo>
                    <a:pt x="1055852" y="2539"/>
                  </a:lnTo>
                  <a:lnTo>
                    <a:pt x="1048994" y="0"/>
                  </a:lnTo>
                  <a:close/>
                </a:path>
                <a:path w="1259839" h="191135">
                  <a:moveTo>
                    <a:pt x="1074761" y="26669"/>
                  </a:moveTo>
                  <a:lnTo>
                    <a:pt x="1042136" y="26669"/>
                  </a:lnTo>
                  <a:lnTo>
                    <a:pt x="1044168" y="27431"/>
                  </a:lnTo>
                  <a:lnTo>
                    <a:pt x="1045438" y="28701"/>
                  </a:lnTo>
                  <a:lnTo>
                    <a:pt x="1047978" y="31749"/>
                  </a:lnTo>
                  <a:lnTo>
                    <a:pt x="1048994" y="35305"/>
                  </a:lnTo>
                  <a:lnTo>
                    <a:pt x="1048994" y="153161"/>
                  </a:lnTo>
                  <a:lnTo>
                    <a:pt x="1048740" y="155447"/>
                  </a:lnTo>
                  <a:lnTo>
                    <a:pt x="1047978" y="157225"/>
                  </a:lnTo>
                  <a:lnTo>
                    <a:pt x="1046962" y="161035"/>
                  </a:lnTo>
                  <a:lnTo>
                    <a:pt x="1044676" y="164083"/>
                  </a:lnTo>
                  <a:lnTo>
                    <a:pt x="1074817" y="164083"/>
                  </a:lnTo>
                  <a:lnTo>
                    <a:pt x="1076172" y="157987"/>
                  </a:lnTo>
                  <a:lnTo>
                    <a:pt x="1076333" y="153161"/>
                  </a:lnTo>
                  <a:lnTo>
                    <a:pt x="1076251" y="35305"/>
                  </a:lnTo>
                  <a:lnTo>
                    <a:pt x="1076172" y="33019"/>
                  </a:lnTo>
                  <a:lnTo>
                    <a:pt x="1074761" y="26669"/>
                  </a:lnTo>
                  <a:close/>
                </a:path>
                <a:path w="1259839" h="191135">
                  <a:moveTo>
                    <a:pt x="1128750" y="2031"/>
                  </a:moveTo>
                  <a:lnTo>
                    <a:pt x="1101318" y="2031"/>
                  </a:lnTo>
                  <a:lnTo>
                    <a:pt x="1101318" y="188721"/>
                  </a:lnTo>
                  <a:lnTo>
                    <a:pt x="1128750" y="188721"/>
                  </a:lnTo>
                  <a:lnTo>
                    <a:pt x="1128750" y="114045"/>
                  </a:lnTo>
                  <a:lnTo>
                    <a:pt x="1137660" y="113355"/>
                  </a:lnTo>
                  <a:lnTo>
                    <a:pt x="1172095" y="86105"/>
                  </a:lnTo>
                  <a:lnTo>
                    <a:pt x="1128750" y="86105"/>
                  </a:lnTo>
                  <a:lnTo>
                    <a:pt x="1128750" y="29971"/>
                  </a:lnTo>
                  <a:lnTo>
                    <a:pt x="1172289" y="29971"/>
                  </a:lnTo>
                  <a:lnTo>
                    <a:pt x="1168009" y="21264"/>
                  </a:lnTo>
                  <a:lnTo>
                    <a:pt x="1161770" y="13715"/>
                  </a:lnTo>
                  <a:lnTo>
                    <a:pt x="1154432" y="8247"/>
                  </a:lnTo>
                  <a:lnTo>
                    <a:pt x="1146308" y="4635"/>
                  </a:lnTo>
                  <a:lnTo>
                    <a:pt x="1137660" y="2643"/>
                  </a:lnTo>
                  <a:lnTo>
                    <a:pt x="1128750" y="2031"/>
                  </a:lnTo>
                  <a:close/>
                </a:path>
                <a:path w="1259839" h="191135">
                  <a:moveTo>
                    <a:pt x="1172289" y="29971"/>
                  </a:moveTo>
                  <a:lnTo>
                    <a:pt x="1137132" y="29971"/>
                  </a:lnTo>
                  <a:lnTo>
                    <a:pt x="1142466" y="32003"/>
                  </a:lnTo>
                  <a:lnTo>
                    <a:pt x="1148562" y="41147"/>
                  </a:lnTo>
                  <a:lnTo>
                    <a:pt x="1149324" y="48513"/>
                  </a:lnTo>
                  <a:lnTo>
                    <a:pt x="1149324" y="69341"/>
                  </a:lnTo>
                  <a:lnTo>
                    <a:pt x="1148562" y="76199"/>
                  </a:lnTo>
                  <a:lnTo>
                    <a:pt x="1145514" y="80263"/>
                  </a:lnTo>
                  <a:lnTo>
                    <a:pt x="1142466" y="84581"/>
                  </a:lnTo>
                  <a:lnTo>
                    <a:pt x="1137132" y="86105"/>
                  </a:lnTo>
                  <a:lnTo>
                    <a:pt x="1172095" y="86105"/>
                  </a:lnTo>
                  <a:lnTo>
                    <a:pt x="1172819" y="84645"/>
                  </a:lnTo>
                  <a:lnTo>
                    <a:pt x="1175915" y="72564"/>
                  </a:lnTo>
                  <a:lnTo>
                    <a:pt x="1177010" y="57911"/>
                  </a:lnTo>
                  <a:lnTo>
                    <a:pt x="1175915" y="43219"/>
                  </a:lnTo>
                  <a:lnTo>
                    <a:pt x="1172819" y="31051"/>
                  </a:lnTo>
                  <a:lnTo>
                    <a:pt x="1172289" y="29971"/>
                  </a:lnTo>
                  <a:close/>
                </a:path>
                <a:path w="1259839" h="191135">
                  <a:moveTo>
                    <a:pt x="1259801" y="2031"/>
                  </a:moveTo>
                  <a:lnTo>
                    <a:pt x="1197063" y="2031"/>
                  </a:lnTo>
                  <a:lnTo>
                    <a:pt x="1197063" y="188721"/>
                  </a:lnTo>
                  <a:lnTo>
                    <a:pt x="1259801" y="188721"/>
                  </a:lnTo>
                  <a:lnTo>
                    <a:pt x="1259801" y="160527"/>
                  </a:lnTo>
                  <a:lnTo>
                    <a:pt x="1224495" y="160527"/>
                  </a:lnTo>
                  <a:lnTo>
                    <a:pt x="1224495" y="109219"/>
                  </a:lnTo>
                  <a:lnTo>
                    <a:pt x="1249895" y="109219"/>
                  </a:lnTo>
                  <a:lnTo>
                    <a:pt x="1249895" y="79247"/>
                  </a:lnTo>
                  <a:lnTo>
                    <a:pt x="1224495" y="79247"/>
                  </a:lnTo>
                  <a:lnTo>
                    <a:pt x="1224495" y="30225"/>
                  </a:lnTo>
                  <a:lnTo>
                    <a:pt x="1259801" y="30225"/>
                  </a:lnTo>
                  <a:lnTo>
                    <a:pt x="1259801" y="2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37394" y="3097228"/>
              <a:ext cx="1814537" cy="19075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7999" y="1667910"/>
              <a:ext cx="2867498" cy="24268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730273" y="3609301"/>
              <a:ext cx="952500" cy="727710"/>
            </a:xfrm>
            <a:custGeom>
              <a:avLst/>
              <a:gdLst/>
              <a:ahLst/>
              <a:cxnLst/>
              <a:rect l="l" t="t" r="r" b="b"/>
              <a:pathLst>
                <a:path w="952500" h="727710">
                  <a:moveTo>
                    <a:pt x="45720" y="540905"/>
                  </a:moveTo>
                  <a:lnTo>
                    <a:pt x="29210" y="540905"/>
                  </a:lnTo>
                  <a:lnTo>
                    <a:pt x="27686" y="544207"/>
                  </a:lnTo>
                  <a:lnTo>
                    <a:pt x="25654" y="547509"/>
                  </a:lnTo>
                  <a:lnTo>
                    <a:pt x="0" y="563765"/>
                  </a:lnTo>
                  <a:lnTo>
                    <a:pt x="0" y="581291"/>
                  </a:lnTo>
                  <a:lnTo>
                    <a:pt x="18288" y="581291"/>
                  </a:lnTo>
                  <a:lnTo>
                    <a:pt x="18288" y="727595"/>
                  </a:lnTo>
                  <a:lnTo>
                    <a:pt x="45720" y="727595"/>
                  </a:lnTo>
                  <a:lnTo>
                    <a:pt x="45720" y="540905"/>
                  </a:lnTo>
                  <a:close/>
                </a:path>
                <a:path w="952500" h="727710">
                  <a:moveTo>
                    <a:pt x="78232" y="161544"/>
                  </a:moveTo>
                  <a:lnTo>
                    <a:pt x="34798" y="161544"/>
                  </a:lnTo>
                  <a:lnTo>
                    <a:pt x="40716" y="151333"/>
                  </a:lnTo>
                  <a:lnTo>
                    <a:pt x="47498" y="138899"/>
                  </a:lnTo>
                  <a:lnTo>
                    <a:pt x="67970" y="93192"/>
                  </a:lnTo>
                  <a:lnTo>
                    <a:pt x="77724" y="46482"/>
                  </a:lnTo>
                  <a:lnTo>
                    <a:pt x="77317" y="37033"/>
                  </a:lnTo>
                  <a:lnTo>
                    <a:pt x="75996" y="28194"/>
                  </a:lnTo>
                  <a:lnTo>
                    <a:pt x="75158" y="25400"/>
                  </a:lnTo>
                  <a:lnTo>
                    <a:pt x="73660" y="20332"/>
                  </a:lnTo>
                  <a:lnTo>
                    <a:pt x="41148" y="0"/>
                  </a:lnTo>
                  <a:lnTo>
                    <a:pt x="30975" y="1054"/>
                  </a:lnTo>
                  <a:lnTo>
                    <a:pt x="6134" y="30162"/>
                  </a:lnTo>
                  <a:lnTo>
                    <a:pt x="4572" y="61214"/>
                  </a:lnTo>
                  <a:lnTo>
                    <a:pt x="32004" y="61214"/>
                  </a:lnTo>
                  <a:lnTo>
                    <a:pt x="32004" y="42164"/>
                  </a:lnTo>
                  <a:lnTo>
                    <a:pt x="32512" y="36576"/>
                  </a:lnTo>
                  <a:lnTo>
                    <a:pt x="33782" y="32258"/>
                  </a:lnTo>
                  <a:lnTo>
                    <a:pt x="35052" y="28194"/>
                  </a:lnTo>
                  <a:lnTo>
                    <a:pt x="37338" y="25400"/>
                  </a:lnTo>
                  <a:lnTo>
                    <a:pt x="45212" y="25400"/>
                  </a:lnTo>
                  <a:lnTo>
                    <a:pt x="47498" y="28702"/>
                  </a:lnTo>
                  <a:lnTo>
                    <a:pt x="50038" y="37338"/>
                  </a:lnTo>
                  <a:lnTo>
                    <a:pt x="50253" y="42164"/>
                  </a:lnTo>
                  <a:lnTo>
                    <a:pt x="50292" y="48260"/>
                  </a:lnTo>
                  <a:lnTo>
                    <a:pt x="49568" y="57048"/>
                  </a:lnTo>
                  <a:lnTo>
                    <a:pt x="38963" y="94983"/>
                  </a:lnTo>
                  <a:lnTo>
                    <a:pt x="21386" y="132067"/>
                  </a:lnTo>
                  <a:lnTo>
                    <a:pt x="3810" y="161544"/>
                  </a:lnTo>
                  <a:lnTo>
                    <a:pt x="3810" y="188722"/>
                  </a:lnTo>
                  <a:lnTo>
                    <a:pt x="78232" y="188722"/>
                  </a:lnTo>
                  <a:lnTo>
                    <a:pt x="78232" y="161544"/>
                  </a:lnTo>
                  <a:close/>
                </a:path>
                <a:path w="952500" h="727710">
                  <a:moveTo>
                    <a:pt x="126238" y="160528"/>
                  </a:moveTo>
                  <a:lnTo>
                    <a:pt x="99568" y="160528"/>
                  </a:lnTo>
                  <a:lnTo>
                    <a:pt x="99568" y="188722"/>
                  </a:lnTo>
                  <a:lnTo>
                    <a:pt x="108458" y="188722"/>
                  </a:lnTo>
                  <a:lnTo>
                    <a:pt x="99568" y="221742"/>
                  </a:lnTo>
                  <a:lnTo>
                    <a:pt x="112268" y="221742"/>
                  </a:lnTo>
                  <a:lnTo>
                    <a:pt x="126238" y="188722"/>
                  </a:lnTo>
                  <a:lnTo>
                    <a:pt x="126238" y="160528"/>
                  </a:lnTo>
                  <a:close/>
                </a:path>
                <a:path w="952500" h="727710">
                  <a:moveTo>
                    <a:pt x="192786" y="540905"/>
                  </a:moveTo>
                  <a:lnTo>
                    <a:pt x="165862" y="540905"/>
                  </a:lnTo>
                  <a:lnTo>
                    <a:pt x="152146" y="600595"/>
                  </a:lnTo>
                  <a:lnTo>
                    <a:pt x="151384" y="602373"/>
                  </a:lnTo>
                  <a:lnTo>
                    <a:pt x="150876" y="602373"/>
                  </a:lnTo>
                  <a:lnTo>
                    <a:pt x="150114" y="600595"/>
                  </a:lnTo>
                  <a:lnTo>
                    <a:pt x="136398" y="540905"/>
                  </a:lnTo>
                  <a:lnTo>
                    <a:pt x="109474" y="540905"/>
                  </a:lnTo>
                  <a:lnTo>
                    <a:pt x="137414" y="648093"/>
                  </a:lnTo>
                  <a:lnTo>
                    <a:pt x="137414" y="727595"/>
                  </a:lnTo>
                  <a:lnTo>
                    <a:pt x="164846" y="727595"/>
                  </a:lnTo>
                  <a:lnTo>
                    <a:pt x="164846" y="648093"/>
                  </a:lnTo>
                  <a:lnTo>
                    <a:pt x="176771" y="602373"/>
                  </a:lnTo>
                  <a:lnTo>
                    <a:pt x="192786" y="540905"/>
                  </a:lnTo>
                  <a:close/>
                </a:path>
                <a:path w="952500" h="727710">
                  <a:moveTo>
                    <a:pt x="220129" y="153162"/>
                  </a:moveTo>
                  <a:lnTo>
                    <a:pt x="220040" y="35306"/>
                  </a:lnTo>
                  <a:lnTo>
                    <a:pt x="215646" y="20320"/>
                  </a:lnTo>
                  <a:lnTo>
                    <a:pt x="213360" y="15240"/>
                  </a:lnTo>
                  <a:lnTo>
                    <a:pt x="209804" y="10160"/>
                  </a:lnTo>
                  <a:lnTo>
                    <a:pt x="199644" y="2540"/>
                  </a:lnTo>
                  <a:lnTo>
                    <a:pt x="192786" y="0"/>
                  </a:lnTo>
                  <a:lnTo>
                    <a:pt x="192786" y="35306"/>
                  </a:lnTo>
                  <a:lnTo>
                    <a:pt x="192786" y="153162"/>
                  </a:lnTo>
                  <a:lnTo>
                    <a:pt x="192532" y="155448"/>
                  </a:lnTo>
                  <a:lnTo>
                    <a:pt x="191770" y="157226"/>
                  </a:lnTo>
                  <a:lnTo>
                    <a:pt x="190754" y="161036"/>
                  </a:lnTo>
                  <a:lnTo>
                    <a:pt x="188468" y="164084"/>
                  </a:lnTo>
                  <a:lnTo>
                    <a:pt x="181356" y="164084"/>
                  </a:lnTo>
                  <a:lnTo>
                    <a:pt x="179578" y="163322"/>
                  </a:lnTo>
                  <a:lnTo>
                    <a:pt x="178308" y="162052"/>
                  </a:lnTo>
                  <a:lnTo>
                    <a:pt x="175768" y="159258"/>
                  </a:lnTo>
                  <a:lnTo>
                    <a:pt x="174498" y="155702"/>
                  </a:lnTo>
                  <a:lnTo>
                    <a:pt x="174498" y="37846"/>
                  </a:lnTo>
                  <a:lnTo>
                    <a:pt x="174752" y="35560"/>
                  </a:lnTo>
                  <a:lnTo>
                    <a:pt x="175514" y="33528"/>
                  </a:lnTo>
                  <a:lnTo>
                    <a:pt x="176530" y="30226"/>
                  </a:lnTo>
                  <a:lnTo>
                    <a:pt x="178816" y="26670"/>
                  </a:lnTo>
                  <a:lnTo>
                    <a:pt x="185928" y="26670"/>
                  </a:lnTo>
                  <a:lnTo>
                    <a:pt x="187960" y="27432"/>
                  </a:lnTo>
                  <a:lnTo>
                    <a:pt x="189230" y="28702"/>
                  </a:lnTo>
                  <a:lnTo>
                    <a:pt x="191770" y="31750"/>
                  </a:lnTo>
                  <a:lnTo>
                    <a:pt x="192786" y="35306"/>
                  </a:lnTo>
                  <a:lnTo>
                    <a:pt x="192786" y="0"/>
                  </a:lnTo>
                  <a:lnTo>
                    <a:pt x="174498" y="0"/>
                  </a:lnTo>
                  <a:lnTo>
                    <a:pt x="167386" y="2540"/>
                  </a:lnTo>
                  <a:lnTo>
                    <a:pt x="157226" y="10160"/>
                  </a:lnTo>
                  <a:lnTo>
                    <a:pt x="153924" y="15240"/>
                  </a:lnTo>
                  <a:lnTo>
                    <a:pt x="151638" y="20320"/>
                  </a:lnTo>
                  <a:lnTo>
                    <a:pt x="148844" y="26162"/>
                  </a:lnTo>
                  <a:lnTo>
                    <a:pt x="147320" y="33020"/>
                  </a:lnTo>
                  <a:lnTo>
                    <a:pt x="147243" y="35306"/>
                  </a:lnTo>
                  <a:lnTo>
                    <a:pt x="147167" y="153162"/>
                  </a:lnTo>
                  <a:lnTo>
                    <a:pt x="147320" y="157988"/>
                  </a:lnTo>
                  <a:lnTo>
                    <a:pt x="148844" y="164846"/>
                  </a:lnTo>
                  <a:lnTo>
                    <a:pt x="151638" y="170688"/>
                  </a:lnTo>
                  <a:lnTo>
                    <a:pt x="153924" y="175768"/>
                  </a:lnTo>
                  <a:lnTo>
                    <a:pt x="157226" y="180594"/>
                  </a:lnTo>
                  <a:lnTo>
                    <a:pt x="162306" y="184404"/>
                  </a:lnTo>
                  <a:lnTo>
                    <a:pt x="167386" y="188468"/>
                  </a:lnTo>
                  <a:lnTo>
                    <a:pt x="174498" y="190754"/>
                  </a:lnTo>
                  <a:lnTo>
                    <a:pt x="192786" y="190754"/>
                  </a:lnTo>
                  <a:lnTo>
                    <a:pt x="199644" y="188468"/>
                  </a:lnTo>
                  <a:lnTo>
                    <a:pt x="204724" y="184404"/>
                  </a:lnTo>
                  <a:lnTo>
                    <a:pt x="209804" y="180594"/>
                  </a:lnTo>
                  <a:lnTo>
                    <a:pt x="213360" y="175768"/>
                  </a:lnTo>
                  <a:lnTo>
                    <a:pt x="215646" y="170688"/>
                  </a:lnTo>
                  <a:lnTo>
                    <a:pt x="218440" y="164846"/>
                  </a:lnTo>
                  <a:lnTo>
                    <a:pt x="218617" y="164084"/>
                  </a:lnTo>
                  <a:lnTo>
                    <a:pt x="219964" y="157988"/>
                  </a:lnTo>
                  <a:lnTo>
                    <a:pt x="220129" y="153162"/>
                  </a:lnTo>
                  <a:close/>
                </a:path>
                <a:path w="952500" h="727710">
                  <a:moveTo>
                    <a:pt x="273812" y="540905"/>
                  </a:moveTo>
                  <a:lnTo>
                    <a:pt x="211074" y="540905"/>
                  </a:lnTo>
                  <a:lnTo>
                    <a:pt x="211074" y="727595"/>
                  </a:lnTo>
                  <a:lnTo>
                    <a:pt x="273812" y="727595"/>
                  </a:lnTo>
                  <a:lnTo>
                    <a:pt x="273812" y="699401"/>
                  </a:lnTo>
                  <a:lnTo>
                    <a:pt x="238506" y="699401"/>
                  </a:lnTo>
                  <a:lnTo>
                    <a:pt x="238506" y="648093"/>
                  </a:lnTo>
                  <a:lnTo>
                    <a:pt x="263906" y="648093"/>
                  </a:lnTo>
                  <a:lnTo>
                    <a:pt x="263906" y="618121"/>
                  </a:lnTo>
                  <a:lnTo>
                    <a:pt x="238506" y="618121"/>
                  </a:lnTo>
                  <a:lnTo>
                    <a:pt x="238506" y="569099"/>
                  </a:lnTo>
                  <a:lnTo>
                    <a:pt x="273812" y="569099"/>
                  </a:lnTo>
                  <a:lnTo>
                    <a:pt x="273812" y="540905"/>
                  </a:lnTo>
                  <a:close/>
                </a:path>
                <a:path w="952500" h="727710">
                  <a:moveTo>
                    <a:pt x="316382" y="153162"/>
                  </a:moveTo>
                  <a:lnTo>
                    <a:pt x="316293" y="35306"/>
                  </a:lnTo>
                  <a:lnTo>
                    <a:pt x="311899" y="20320"/>
                  </a:lnTo>
                  <a:lnTo>
                    <a:pt x="309613" y="15240"/>
                  </a:lnTo>
                  <a:lnTo>
                    <a:pt x="306057" y="10160"/>
                  </a:lnTo>
                  <a:lnTo>
                    <a:pt x="295897" y="2540"/>
                  </a:lnTo>
                  <a:lnTo>
                    <a:pt x="289039" y="0"/>
                  </a:lnTo>
                  <a:lnTo>
                    <a:pt x="289039" y="35306"/>
                  </a:lnTo>
                  <a:lnTo>
                    <a:pt x="289039" y="153162"/>
                  </a:lnTo>
                  <a:lnTo>
                    <a:pt x="288785" y="155448"/>
                  </a:lnTo>
                  <a:lnTo>
                    <a:pt x="288023" y="157226"/>
                  </a:lnTo>
                  <a:lnTo>
                    <a:pt x="287007" y="161036"/>
                  </a:lnTo>
                  <a:lnTo>
                    <a:pt x="284721" y="164084"/>
                  </a:lnTo>
                  <a:lnTo>
                    <a:pt x="277609" y="164084"/>
                  </a:lnTo>
                  <a:lnTo>
                    <a:pt x="275831" y="163322"/>
                  </a:lnTo>
                  <a:lnTo>
                    <a:pt x="274561" y="162052"/>
                  </a:lnTo>
                  <a:lnTo>
                    <a:pt x="272021" y="159258"/>
                  </a:lnTo>
                  <a:lnTo>
                    <a:pt x="270751" y="155702"/>
                  </a:lnTo>
                  <a:lnTo>
                    <a:pt x="270751" y="37846"/>
                  </a:lnTo>
                  <a:lnTo>
                    <a:pt x="271005" y="35560"/>
                  </a:lnTo>
                  <a:lnTo>
                    <a:pt x="271767" y="33528"/>
                  </a:lnTo>
                  <a:lnTo>
                    <a:pt x="272783" y="30226"/>
                  </a:lnTo>
                  <a:lnTo>
                    <a:pt x="275069" y="26670"/>
                  </a:lnTo>
                  <a:lnTo>
                    <a:pt x="282181" y="26670"/>
                  </a:lnTo>
                  <a:lnTo>
                    <a:pt x="284213" y="27432"/>
                  </a:lnTo>
                  <a:lnTo>
                    <a:pt x="285483" y="28702"/>
                  </a:lnTo>
                  <a:lnTo>
                    <a:pt x="288023" y="31750"/>
                  </a:lnTo>
                  <a:lnTo>
                    <a:pt x="289039" y="35306"/>
                  </a:lnTo>
                  <a:lnTo>
                    <a:pt x="289039" y="0"/>
                  </a:lnTo>
                  <a:lnTo>
                    <a:pt x="270751" y="0"/>
                  </a:lnTo>
                  <a:lnTo>
                    <a:pt x="263639" y="2540"/>
                  </a:lnTo>
                  <a:lnTo>
                    <a:pt x="253479" y="10160"/>
                  </a:lnTo>
                  <a:lnTo>
                    <a:pt x="250177" y="15240"/>
                  </a:lnTo>
                  <a:lnTo>
                    <a:pt x="247891" y="20320"/>
                  </a:lnTo>
                  <a:lnTo>
                    <a:pt x="245097" y="26162"/>
                  </a:lnTo>
                  <a:lnTo>
                    <a:pt x="243573" y="33020"/>
                  </a:lnTo>
                  <a:lnTo>
                    <a:pt x="243497" y="35306"/>
                  </a:lnTo>
                  <a:lnTo>
                    <a:pt x="243420" y="153162"/>
                  </a:lnTo>
                  <a:lnTo>
                    <a:pt x="243573" y="157988"/>
                  </a:lnTo>
                  <a:lnTo>
                    <a:pt x="245097" y="164846"/>
                  </a:lnTo>
                  <a:lnTo>
                    <a:pt x="247891" y="170688"/>
                  </a:lnTo>
                  <a:lnTo>
                    <a:pt x="250177" y="175768"/>
                  </a:lnTo>
                  <a:lnTo>
                    <a:pt x="253479" y="180594"/>
                  </a:lnTo>
                  <a:lnTo>
                    <a:pt x="258559" y="184404"/>
                  </a:lnTo>
                  <a:lnTo>
                    <a:pt x="263639" y="188468"/>
                  </a:lnTo>
                  <a:lnTo>
                    <a:pt x="270751" y="190754"/>
                  </a:lnTo>
                  <a:lnTo>
                    <a:pt x="289039" y="190754"/>
                  </a:lnTo>
                  <a:lnTo>
                    <a:pt x="295897" y="188468"/>
                  </a:lnTo>
                  <a:lnTo>
                    <a:pt x="300977" y="184404"/>
                  </a:lnTo>
                  <a:lnTo>
                    <a:pt x="306057" y="180594"/>
                  </a:lnTo>
                  <a:lnTo>
                    <a:pt x="309613" y="175768"/>
                  </a:lnTo>
                  <a:lnTo>
                    <a:pt x="311899" y="170688"/>
                  </a:lnTo>
                  <a:lnTo>
                    <a:pt x="314693" y="164846"/>
                  </a:lnTo>
                  <a:lnTo>
                    <a:pt x="314871" y="164084"/>
                  </a:lnTo>
                  <a:lnTo>
                    <a:pt x="316217" y="157988"/>
                  </a:lnTo>
                  <a:lnTo>
                    <a:pt x="316382" y="153162"/>
                  </a:lnTo>
                  <a:close/>
                </a:path>
                <a:path w="952500" h="727710">
                  <a:moveTo>
                    <a:pt x="378193" y="727595"/>
                  </a:moveTo>
                  <a:lnTo>
                    <a:pt x="372440" y="689495"/>
                  </a:lnTo>
                  <a:lnTo>
                    <a:pt x="368071" y="660539"/>
                  </a:lnTo>
                  <a:lnTo>
                    <a:pt x="358444" y="596785"/>
                  </a:lnTo>
                  <a:lnTo>
                    <a:pt x="349999" y="540905"/>
                  </a:lnTo>
                  <a:lnTo>
                    <a:pt x="342633" y="540905"/>
                  </a:lnTo>
                  <a:lnTo>
                    <a:pt x="342633" y="660539"/>
                  </a:lnTo>
                  <a:lnTo>
                    <a:pt x="323837" y="660539"/>
                  </a:lnTo>
                  <a:lnTo>
                    <a:pt x="331711" y="601611"/>
                  </a:lnTo>
                  <a:lnTo>
                    <a:pt x="332473" y="596785"/>
                  </a:lnTo>
                  <a:lnTo>
                    <a:pt x="333997" y="596785"/>
                  </a:lnTo>
                  <a:lnTo>
                    <a:pt x="334759" y="601611"/>
                  </a:lnTo>
                  <a:lnTo>
                    <a:pt x="342633" y="660539"/>
                  </a:lnTo>
                  <a:lnTo>
                    <a:pt x="342633" y="540905"/>
                  </a:lnTo>
                  <a:lnTo>
                    <a:pt x="316471" y="540905"/>
                  </a:lnTo>
                  <a:lnTo>
                    <a:pt x="288277" y="727595"/>
                  </a:lnTo>
                  <a:lnTo>
                    <a:pt x="314947" y="727595"/>
                  </a:lnTo>
                  <a:lnTo>
                    <a:pt x="320027" y="689495"/>
                  </a:lnTo>
                  <a:lnTo>
                    <a:pt x="346443" y="689495"/>
                  </a:lnTo>
                  <a:lnTo>
                    <a:pt x="351523" y="727595"/>
                  </a:lnTo>
                  <a:lnTo>
                    <a:pt x="378193" y="727595"/>
                  </a:lnTo>
                  <a:close/>
                </a:path>
                <a:path w="952500" h="727710">
                  <a:moveTo>
                    <a:pt x="412648" y="153162"/>
                  </a:moveTo>
                  <a:lnTo>
                    <a:pt x="412559" y="35306"/>
                  </a:lnTo>
                  <a:lnTo>
                    <a:pt x="408165" y="20320"/>
                  </a:lnTo>
                  <a:lnTo>
                    <a:pt x="405879" y="15240"/>
                  </a:lnTo>
                  <a:lnTo>
                    <a:pt x="402323" y="10160"/>
                  </a:lnTo>
                  <a:lnTo>
                    <a:pt x="392163" y="2540"/>
                  </a:lnTo>
                  <a:lnTo>
                    <a:pt x="385305" y="0"/>
                  </a:lnTo>
                  <a:lnTo>
                    <a:pt x="385305" y="35306"/>
                  </a:lnTo>
                  <a:lnTo>
                    <a:pt x="385305" y="153162"/>
                  </a:lnTo>
                  <a:lnTo>
                    <a:pt x="385051" y="155448"/>
                  </a:lnTo>
                  <a:lnTo>
                    <a:pt x="384289" y="157226"/>
                  </a:lnTo>
                  <a:lnTo>
                    <a:pt x="383273" y="161036"/>
                  </a:lnTo>
                  <a:lnTo>
                    <a:pt x="380987" y="164084"/>
                  </a:lnTo>
                  <a:lnTo>
                    <a:pt x="373875" y="164084"/>
                  </a:lnTo>
                  <a:lnTo>
                    <a:pt x="372097" y="163322"/>
                  </a:lnTo>
                  <a:lnTo>
                    <a:pt x="370827" y="162052"/>
                  </a:lnTo>
                  <a:lnTo>
                    <a:pt x="368287" y="159258"/>
                  </a:lnTo>
                  <a:lnTo>
                    <a:pt x="367017" y="155702"/>
                  </a:lnTo>
                  <a:lnTo>
                    <a:pt x="367017" y="37846"/>
                  </a:lnTo>
                  <a:lnTo>
                    <a:pt x="367271" y="35560"/>
                  </a:lnTo>
                  <a:lnTo>
                    <a:pt x="368033" y="33528"/>
                  </a:lnTo>
                  <a:lnTo>
                    <a:pt x="369049" y="30226"/>
                  </a:lnTo>
                  <a:lnTo>
                    <a:pt x="371335" y="26670"/>
                  </a:lnTo>
                  <a:lnTo>
                    <a:pt x="378447" y="26670"/>
                  </a:lnTo>
                  <a:lnTo>
                    <a:pt x="380479" y="27432"/>
                  </a:lnTo>
                  <a:lnTo>
                    <a:pt x="381749" y="28702"/>
                  </a:lnTo>
                  <a:lnTo>
                    <a:pt x="384289" y="31750"/>
                  </a:lnTo>
                  <a:lnTo>
                    <a:pt x="385305" y="35306"/>
                  </a:lnTo>
                  <a:lnTo>
                    <a:pt x="385305" y="0"/>
                  </a:lnTo>
                  <a:lnTo>
                    <a:pt x="367017" y="0"/>
                  </a:lnTo>
                  <a:lnTo>
                    <a:pt x="359905" y="2540"/>
                  </a:lnTo>
                  <a:lnTo>
                    <a:pt x="349745" y="10160"/>
                  </a:lnTo>
                  <a:lnTo>
                    <a:pt x="346443" y="15240"/>
                  </a:lnTo>
                  <a:lnTo>
                    <a:pt x="344157" y="20320"/>
                  </a:lnTo>
                  <a:lnTo>
                    <a:pt x="341363" y="26162"/>
                  </a:lnTo>
                  <a:lnTo>
                    <a:pt x="339839" y="33020"/>
                  </a:lnTo>
                  <a:lnTo>
                    <a:pt x="339763" y="35306"/>
                  </a:lnTo>
                  <a:lnTo>
                    <a:pt x="339686" y="153162"/>
                  </a:lnTo>
                  <a:lnTo>
                    <a:pt x="339839" y="157988"/>
                  </a:lnTo>
                  <a:lnTo>
                    <a:pt x="341363" y="164846"/>
                  </a:lnTo>
                  <a:lnTo>
                    <a:pt x="344157" y="170688"/>
                  </a:lnTo>
                  <a:lnTo>
                    <a:pt x="346443" y="175768"/>
                  </a:lnTo>
                  <a:lnTo>
                    <a:pt x="349745" y="180594"/>
                  </a:lnTo>
                  <a:lnTo>
                    <a:pt x="354825" y="184404"/>
                  </a:lnTo>
                  <a:lnTo>
                    <a:pt x="359905" y="188468"/>
                  </a:lnTo>
                  <a:lnTo>
                    <a:pt x="367017" y="190754"/>
                  </a:lnTo>
                  <a:lnTo>
                    <a:pt x="385305" y="190754"/>
                  </a:lnTo>
                  <a:lnTo>
                    <a:pt x="392163" y="188468"/>
                  </a:lnTo>
                  <a:lnTo>
                    <a:pt x="397243" y="184404"/>
                  </a:lnTo>
                  <a:lnTo>
                    <a:pt x="402323" y="180594"/>
                  </a:lnTo>
                  <a:lnTo>
                    <a:pt x="405879" y="175768"/>
                  </a:lnTo>
                  <a:lnTo>
                    <a:pt x="408165" y="170688"/>
                  </a:lnTo>
                  <a:lnTo>
                    <a:pt x="410959" y="164846"/>
                  </a:lnTo>
                  <a:lnTo>
                    <a:pt x="411137" y="164084"/>
                  </a:lnTo>
                  <a:lnTo>
                    <a:pt x="412483" y="157988"/>
                  </a:lnTo>
                  <a:lnTo>
                    <a:pt x="412648" y="153162"/>
                  </a:lnTo>
                  <a:close/>
                </a:path>
                <a:path w="952500" h="727710">
                  <a:moveTo>
                    <a:pt x="473697" y="727595"/>
                  </a:moveTo>
                  <a:lnTo>
                    <a:pt x="458444" y="648855"/>
                  </a:lnTo>
                  <a:lnTo>
                    <a:pt x="456171" y="637171"/>
                  </a:lnTo>
                  <a:lnTo>
                    <a:pt x="462953" y="630148"/>
                  </a:lnTo>
                  <a:lnTo>
                    <a:pt x="466166" y="623455"/>
                  </a:lnTo>
                  <a:lnTo>
                    <a:pt x="467702" y="620242"/>
                  </a:lnTo>
                  <a:lnTo>
                    <a:pt x="470496" y="608203"/>
                  </a:lnTo>
                  <a:lnTo>
                    <a:pt x="471411" y="594753"/>
                  </a:lnTo>
                  <a:lnTo>
                    <a:pt x="468718" y="571436"/>
                  </a:lnTo>
                  <a:lnTo>
                    <a:pt x="467042" y="568083"/>
                  </a:lnTo>
                  <a:lnTo>
                    <a:pt x="460336" y="554583"/>
                  </a:lnTo>
                  <a:lnTo>
                    <a:pt x="445808" y="544347"/>
                  </a:lnTo>
                  <a:lnTo>
                    <a:pt x="444995" y="544220"/>
                  </a:lnTo>
                  <a:lnTo>
                    <a:pt x="444995" y="582561"/>
                  </a:lnTo>
                  <a:lnTo>
                    <a:pt x="444995" y="608977"/>
                  </a:lnTo>
                  <a:lnTo>
                    <a:pt x="441693" y="615835"/>
                  </a:lnTo>
                  <a:lnTo>
                    <a:pt x="433565" y="622947"/>
                  </a:lnTo>
                  <a:lnTo>
                    <a:pt x="428485" y="623455"/>
                  </a:lnTo>
                  <a:lnTo>
                    <a:pt x="424675" y="623455"/>
                  </a:lnTo>
                  <a:lnTo>
                    <a:pt x="424675" y="568083"/>
                  </a:lnTo>
                  <a:lnTo>
                    <a:pt x="428485" y="568083"/>
                  </a:lnTo>
                  <a:lnTo>
                    <a:pt x="433565" y="568337"/>
                  </a:lnTo>
                  <a:lnTo>
                    <a:pt x="441693" y="575449"/>
                  </a:lnTo>
                  <a:lnTo>
                    <a:pt x="444995" y="582561"/>
                  </a:lnTo>
                  <a:lnTo>
                    <a:pt x="444995" y="544220"/>
                  </a:lnTo>
                  <a:lnTo>
                    <a:pt x="424675" y="540905"/>
                  </a:lnTo>
                  <a:lnTo>
                    <a:pt x="397243" y="540905"/>
                  </a:lnTo>
                  <a:lnTo>
                    <a:pt x="397243" y="727595"/>
                  </a:lnTo>
                  <a:lnTo>
                    <a:pt x="424675" y="727595"/>
                  </a:lnTo>
                  <a:lnTo>
                    <a:pt x="424675" y="648855"/>
                  </a:lnTo>
                  <a:lnTo>
                    <a:pt x="432041" y="648855"/>
                  </a:lnTo>
                  <a:lnTo>
                    <a:pt x="446265" y="727595"/>
                  </a:lnTo>
                  <a:lnTo>
                    <a:pt x="473697" y="727595"/>
                  </a:lnTo>
                  <a:close/>
                </a:path>
                <a:path w="952500" h="727710">
                  <a:moveTo>
                    <a:pt x="585711" y="2032"/>
                  </a:moveTo>
                  <a:lnTo>
                    <a:pt x="552183" y="2032"/>
                  </a:lnTo>
                  <a:lnTo>
                    <a:pt x="535927" y="87376"/>
                  </a:lnTo>
                  <a:lnTo>
                    <a:pt x="534657" y="97282"/>
                  </a:lnTo>
                  <a:lnTo>
                    <a:pt x="534149" y="97282"/>
                  </a:lnTo>
                  <a:lnTo>
                    <a:pt x="532879" y="87376"/>
                  </a:lnTo>
                  <a:lnTo>
                    <a:pt x="528332" y="63500"/>
                  </a:lnTo>
                  <a:lnTo>
                    <a:pt x="516623" y="2032"/>
                  </a:lnTo>
                  <a:lnTo>
                    <a:pt x="483095" y="2032"/>
                  </a:lnTo>
                  <a:lnTo>
                    <a:pt x="483095" y="188722"/>
                  </a:lnTo>
                  <a:lnTo>
                    <a:pt x="508495" y="188722"/>
                  </a:lnTo>
                  <a:lnTo>
                    <a:pt x="508495" y="63500"/>
                  </a:lnTo>
                  <a:lnTo>
                    <a:pt x="510019" y="63500"/>
                  </a:lnTo>
                  <a:lnTo>
                    <a:pt x="511035" y="71374"/>
                  </a:lnTo>
                  <a:lnTo>
                    <a:pt x="528561" y="188722"/>
                  </a:lnTo>
                  <a:lnTo>
                    <a:pt x="540245" y="188722"/>
                  </a:lnTo>
                  <a:lnTo>
                    <a:pt x="553910" y="97282"/>
                  </a:lnTo>
                  <a:lnTo>
                    <a:pt x="557771" y="71374"/>
                  </a:lnTo>
                  <a:lnTo>
                    <a:pt x="558787" y="63500"/>
                  </a:lnTo>
                  <a:lnTo>
                    <a:pt x="560311" y="63500"/>
                  </a:lnTo>
                  <a:lnTo>
                    <a:pt x="560311" y="188722"/>
                  </a:lnTo>
                  <a:lnTo>
                    <a:pt x="585711" y="188722"/>
                  </a:lnTo>
                  <a:lnTo>
                    <a:pt x="585711" y="63500"/>
                  </a:lnTo>
                  <a:lnTo>
                    <a:pt x="585711" y="2032"/>
                  </a:lnTo>
                  <a:close/>
                </a:path>
                <a:path w="952500" h="727710">
                  <a:moveTo>
                    <a:pt x="675119" y="2032"/>
                  </a:moveTo>
                  <a:lnTo>
                    <a:pt x="612381" y="2032"/>
                  </a:lnTo>
                  <a:lnTo>
                    <a:pt x="612381" y="188722"/>
                  </a:lnTo>
                  <a:lnTo>
                    <a:pt x="675119" y="188722"/>
                  </a:lnTo>
                  <a:lnTo>
                    <a:pt x="675119" y="160528"/>
                  </a:lnTo>
                  <a:lnTo>
                    <a:pt x="639813" y="160528"/>
                  </a:lnTo>
                  <a:lnTo>
                    <a:pt x="639813" y="109220"/>
                  </a:lnTo>
                  <a:lnTo>
                    <a:pt x="665213" y="109220"/>
                  </a:lnTo>
                  <a:lnTo>
                    <a:pt x="665213" y="79248"/>
                  </a:lnTo>
                  <a:lnTo>
                    <a:pt x="639813" y="79248"/>
                  </a:lnTo>
                  <a:lnTo>
                    <a:pt x="639813" y="30226"/>
                  </a:lnTo>
                  <a:lnTo>
                    <a:pt x="675119" y="30226"/>
                  </a:lnTo>
                  <a:lnTo>
                    <a:pt x="675119" y="2032"/>
                  </a:lnTo>
                  <a:close/>
                </a:path>
                <a:path w="952500" h="727710">
                  <a:moveTo>
                    <a:pt x="779500" y="188722"/>
                  </a:moveTo>
                  <a:lnTo>
                    <a:pt x="773747" y="150622"/>
                  </a:lnTo>
                  <a:lnTo>
                    <a:pt x="769378" y="121666"/>
                  </a:lnTo>
                  <a:lnTo>
                    <a:pt x="759752" y="57912"/>
                  </a:lnTo>
                  <a:lnTo>
                    <a:pt x="751306" y="2032"/>
                  </a:lnTo>
                  <a:lnTo>
                    <a:pt x="743940" y="2032"/>
                  </a:lnTo>
                  <a:lnTo>
                    <a:pt x="743940" y="121666"/>
                  </a:lnTo>
                  <a:lnTo>
                    <a:pt x="725144" y="121666"/>
                  </a:lnTo>
                  <a:lnTo>
                    <a:pt x="733018" y="62738"/>
                  </a:lnTo>
                  <a:lnTo>
                    <a:pt x="733780" y="57912"/>
                  </a:lnTo>
                  <a:lnTo>
                    <a:pt x="735304" y="57912"/>
                  </a:lnTo>
                  <a:lnTo>
                    <a:pt x="736066" y="62738"/>
                  </a:lnTo>
                  <a:lnTo>
                    <a:pt x="743940" y="121666"/>
                  </a:lnTo>
                  <a:lnTo>
                    <a:pt x="743940" y="2032"/>
                  </a:lnTo>
                  <a:lnTo>
                    <a:pt x="717778" y="2032"/>
                  </a:lnTo>
                  <a:lnTo>
                    <a:pt x="689584" y="188722"/>
                  </a:lnTo>
                  <a:lnTo>
                    <a:pt x="716254" y="188722"/>
                  </a:lnTo>
                  <a:lnTo>
                    <a:pt x="721334" y="150622"/>
                  </a:lnTo>
                  <a:lnTo>
                    <a:pt x="747750" y="150622"/>
                  </a:lnTo>
                  <a:lnTo>
                    <a:pt x="752830" y="188722"/>
                  </a:lnTo>
                  <a:lnTo>
                    <a:pt x="779500" y="188722"/>
                  </a:lnTo>
                  <a:close/>
                </a:path>
                <a:path w="952500" h="727710">
                  <a:moveTo>
                    <a:pt x="862304" y="163322"/>
                  </a:moveTo>
                  <a:lnTo>
                    <a:pt x="825982" y="163322"/>
                  </a:lnTo>
                  <a:lnTo>
                    <a:pt x="825982" y="2032"/>
                  </a:lnTo>
                  <a:lnTo>
                    <a:pt x="798550" y="2032"/>
                  </a:lnTo>
                  <a:lnTo>
                    <a:pt x="798550" y="188722"/>
                  </a:lnTo>
                  <a:lnTo>
                    <a:pt x="862304" y="188722"/>
                  </a:lnTo>
                  <a:lnTo>
                    <a:pt x="862304" y="163322"/>
                  </a:lnTo>
                  <a:close/>
                </a:path>
                <a:path w="952500" h="727710">
                  <a:moveTo>
                    <a:pt x="952220" y="49530"/>
                  </a:moveTo>
                  <a:lnTo>
                    <a:pt x="951903" y="41402"/>
                  </a:lnTo>
                  <a:lnTo>
                    <a:pt x="950798" y="32918"/>
                  </a:lnTo>
                  <a:lnTo>
                    <a:pt x="948855" y="25146"/>
                  </a:lnTo>
                  <a:lnTo>
                    <a:pt x="948690" y="24485"/>
                  </a:lnTo>
                  <a:lnTo>
                    <a:pt x="913866" y="0"/>
                  </a:lnTo>
                  <a:lnTo>
                    <a:pt x="904900" y="1181"/>
                  </a:lnTo>
                  <a:lnTo>
                    <a:pt x="878509" y="35979"/>
                  </a:lnTo>
                  <a:lnTo>
                    <a:pt x="878166" y="49530"/>
                  </a:lnTo>
                  <a:lnTo>
                    <a:pt x="878814" y="53848"/>
                  </a:lnTo>
                  <a:lnTo>
                    <a:pt x="898321" y="94526"/>
                  </a:lnTo>
                  <a:lnTo>
                    <a:pt x="911072" y="113284"/>
                  </a:lnTo>
                  <a:lnTo>
                    <a:pt x="913612" y="117094"/>
                  </a:lnTo>
                  <a:lnTo>
                    <a:pt x="915898" y="120904"/>
                  </a:lnTo>
                  <a:lnTo>
                    <a:pt x="918184" y="124460"/>
                  </a:lnTo>
                  <a:lnTo>
                    <a:pt x="922248" y="131826"/>
                  </a:lnTo>
                  <a:lnTo>
                    <a:pt x="925296" y="138938"/>
                  </a:lnTo>
                  <a:lnTo>
                    <a:pt x="925296" y="156972"/>
                  </a:lnTo>
                  <a:lnTo>
                    <a:pt x="922248" y="165608"/>
                  </a:lnTo>
                  <a:lnTo>
                    <a:pt x="908278" y="165608"/>
                  </a:lnTo>
                  <a:lnTo>
                    <a:pt x="905230" y="161544"/>
                  </a:lnTo>
                  <a:lnTo>
                    <a:pt x="903452" y="155448"/>
                  </a:lnTo>
                  <a:lnTo>
                    <a:pt x="901420" y="149606"/>
                  </a:lnTo>
                  <a:lnTo>
                    <a:pt x="901230" y="143764"/>
                  </a:lnTo>
                  <a:lnTo>
                    <a:pt x="901166" y="133858"/>
                  </a:lnTo>
                  <a:lnTo>
                    <a:pt x="874242" y="136398"/>
                  </a:lnTo>
                  <a:lnTo>
                    <a:pt x="881100" y="173990"/>
                  </a:lnTo>
                  <a:lnTo>
                    <a:pt x="914120" y="190754"/>
                  </a:lnTo>
                  <a:lnTo>
                    <a:pt x="924344" y="189738"/>
                  </a:lnTo>
                  <a:lnTo>
                    <a:pt x="949236" y="165608"/>
                  </a:lnTo>
                  <a:lnTo>
                    <a:pt x="950480" y="161544"/>
                  </a:lnTo>
                  <a:lnTo>
                    <a:pt x="951814" y="152920"/>
                  </a:lnTo>
                  <a:lnTo>
                    <a:pt x="952220" y="143764"/>
                  </a:lnTo>
                  <a:lnTo>
                    <a:pt x="951636" y="136232"/>
                  </a:lnTo>
                  <a:lnTo>
                    <a:pt x="935901" y="100330"/>
                  </a:lnTo>
                  <a:lnTo>
                    <a:pt x="918730" y="74637"/>
                  </a:lnTo>
                  <a:lnTo>
                    <a:pt x="915098" y="69138"/>
                  </a:lnTo>
                  <a:lnTo>
                    <a:pt x="911834" y="63754"/>
                  </a:lnTo>
                  <a:lnTo>
                    <a:pt x="907770" y="56642"/>
                  </a:lnTo>
                  <a:lnTo>
                    <a:pt x="904976" y="50038"/>
                  </a:lnTo>
                  <a:lnTo>
                    <a:pt x="904976" y="32766"/>
                  </a:lnTo>
                  <a:lnTo>
                    <a:pt x="907262" y="25400"/>
                  </a:lnTo>
                  <a:lnTo>
                    <a:pt x="914374" y="25146"/>
                  </a:lnTo>
                  <a:lnTo>
                    <a:pt x="918692" y="25146"/>
                  </a:lnTo>
                  <a:lnTo>
                    <a:pt x="925296" y="52070"/>
                  </a:lnTo>
                  <a:lnTo>
                    <a:pt x="952220" y="49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98080" y="3596093"/>
              <a:ext cx="471805" cy="774065"/>
            </a:xfrm>
            <a:custGeom>
              <a:avLst/>
              <a:gdLst/>
              <a:ahLst/>
              <a:cxnLst/>
              <a:rect l="l" t="t" r="r" b="b"/>
              <a:pathLst>
                <a:path w="471805" h="774064">
                  <a:moveTo>
                    <a:pt x="76708" y="689495"/>
                  </a:moveTo>
                  <a:lnTo>
                    <a:pt x="59690" y="651141"/>
                  </a:lnTo>
                  <a:lnTo>
                    <a:pt x="56642" y="646823"/>
                  </a:lnTo>
                  <a:lnTo>
                    <a:pt x="53848" y="642759"/>
                  </a:lnTo>
                  <a:lnTo>
                    <a:pt x="51054" y="638949"/>
                  </a:lnTo>
                  <a:lnTo>
                    <a:pt x="46228" y="632599"/>
                  </a:lnTo>
                  <a:lnTo>
                    <a:pt x="40894" y="625487"/>
                  </a:lnTo>
                  <a:lnTo>
                    <a:pt x="36830" y="618375"/>
                  </a:lnTo>
                  <a:lnTo>
                    <a:pt x="32766" y="611517"/>
                  </a:lnTo>
                  <a:lnTo>
                    <a:pt x="29718" y="604151"/>
                  </a:lnTo>
                  <a:lnTo>
                    <a:pt x="29718" y="591959"/>
                  </a:lnTo>
                  <a:lnTo>
                    <a:pt x="30734" y="587133"/>
                  </a:lnTo>
                  <a:lnTo>
                    <a:pt x="33782" y="579513"/>
                  </a:lnTo>
                  <a:lnTo>
                    <a:pt x="36068" y="576973"/>
                  </a:lnTo>
                  <a:lnTo>
                    <a:pt x="40132" y="576973"/>
                  </a:lnTo>
                  <a:lnTo>
                    <a:pt x="48006" y="576719"/>
                  </a:lnTo>
                  <a:lnTo>
                    <a:pt x="50546" y="584085"/>
                  </a:lnTo>
                  <a:lnTo>
                    <a:pt x="51562" y="592467"/>
                  </a:lnTo>
                  <a:lnTo>
                    <a:pt x="75438" y="589419"/>
                  </a:lnTo>
                  <a:lnTo>
                    <a:pt x="74422" y="581037"/>
                  </a:lnTo>
                  <a:lnTo>
                    <a:pt x="73240" y="576719"/>
                  </a:lnTo>
                  <a:lnTo>
                    <a:pt x="72136" y="572655"/>
                  </a:lnTo>
                  <a:lnTo>
                    <a:pt x="62992" y="559955"/>
                  </a:lnTo>
                  <a:lnTo>
                    <a:pt x="56388" y="555383"/>
                  </a:lnTo>
                  <a:lnTo>
                    <a:pt x="46228" y="554367"/>
                  </a:lnTo>
                  <a:lnTo>
                    <a:pt x="46228" y="538873"/>
                  </a:lnTo>
                  <a:lnTo>
                    <a:pt x="30988" y="538873"/>
                  </a:lnTo>
                  <a:lnTo>
                    <a:pt x="30988" y="555129"/>
                  </a:lnTo>
                  <a:lnTo>
                    <a:pt x="23977" y="557517"/>
                  </a:lnTo>
                  <a:lnTo>
                    <a:pt x="4610" y="590702"/>
                  </a:lnTo>
                  <a:lnTo>
                    <a:pt x="4318" y="597547"/>
                  </a:lnTo>
                  <a:lnTo>
                    <a:pt x="4318" y="602881"/>
                  </a:lnTo>
                  <a:lnTo>
                    <a:pt x="21336" y="641235"/>
                  </a:lnTo>
                  <a:lnTo>
                    <a:pt x="37338" y="663079"/>
                  </a:lnTo>
                  <a:lnTo>
                    <a:pt x="39624" y="666381"/>
                  </a:lnTo>
                  <a:lnTo>
                    <a:pt x="44196" y="673493"/>
                  </a:lnTo>
                  <a:lnTo>
                    <a:pt x="48260" y="680605"/>
                  </a:lnTo>
                  <a:lnTo>
                    <a:pt x="51308" y="687971"/>
                  </a:lnTo>
                  <a:lnTo>
                    <a:pt x="51308" y="701179"/>
                  </a:lnTo>
                  <a:lnTo>
                    <a:pt x="50546" y="706767"/>
                  </a:lnTo>
                  <a:lnTo>
                    <a:pt x="48717" y="710958"/>
                  </a:lnTo>
                  <a:lnTo>
                    <a:pt x="46990" y="715149"/>
                  </a:lnTo>
                  <a:lnTo>
                    <a:pt x="44196" y="717943"/>
                  </a:lnTo>
                  <a:lnTo>
                    <a:pt x="34036" y="717943"/>
                  </a:lnTo>
                  <a:lnTo>
                    <a:pt x="30480" y="715149"/>
                  </a:lnTo>
                  <a:lnTo>
                    <a:pt x="27940" y="710831"/>
                  </a:lnTo>
                  <a:lnTo>
                    <a:pt x="25400" y="706767"/>
                  </a:lnTo>
                  <a:lnTo>
                    <a:pt x="24130" y="700925"/>
                  </a:lnTo>
                  <a:lnTo>
                    <a:pt x="23876" y="694829"/>
                  </a:lnTo>
                  <a:lnTo>
                    <a:pt x="0" y="696353"/>
                  </a:lnTo>
                  <a:lnTo>
                    <a:pt x="16916" y="734479"/>
                  </a:lnTo>
                  <a:lnTo>
                    <a:pt x="30988" y="740041"/>
                  </a:lnTo>
                  <a:lnTo>
                    <a:pt x="30988" y="767473"/>
                  </a:lnTo>
                  <a:lnTo>
                    <a:pt x="46228" y="767473"/>
                  </a:lnTo>
                  <a:lnTo>
                    <a:pt x="46228" y="740549"/>
                  </a:lnTo>
                  <a:lnTo>
                    <a:pt x="54102" y="738733"/>
                  </a:lnTo>
                  <a:lnTo>
                    <a:pt x="76352" y="703084"/>
                  </a:lnTo>
                  <a:lnTo>
                    <a:pt x="76644" y="696353"/>
                  </a:lnTo>
                  <a:lnTo>
                    <a:pt x="76708" y="689495"/>
                  </a:lnTo>
                  <a:close/>
                </a:path>
                <a:path w="471805" h="774064">
                  <a:moveTo>
                    <a:pt x="136398" y="554113"/>
                  </a:moveTo>
                  <a:lnTo>
                    <a:pt x="119888" y="554113"/>
                  </a:lnTo>
                  <a:lnTo>
                    <a:pt x="118364" y="557415"/>
                  </a:lnTo>
                  <a:lnTo>
                    <a:pt x="116332" y="560717"/>
                  </a:lnTo>
                  <a:lnTo>
                    <a:pt x="90678" y="576973"/>
                  </a:lnTo>
                  <a:lnTo>
                    <a:pt x="90678" y="594499"/>
                  </a:lnTo>
                  <a:lnTo>
                    <a:pt x="108966" y="594499"/>
                  </a:lnTo>
                  <a:lnTo>
                    <a:pt x="108966" y="740803"/>
                  </a:lnTo>
                  <a:lnTo>
                    <a:pt x="136398" y="740803"/>
                  </a:lnTo>
                  <a:lnTo>
                    <a:pt x="136398" y="554113"/>
                  </a:lnTo>
                  <a:close/>
                </a:path>
                <a:path w="471805" h="774064">
                  <a:moveTo>
                    <a:pt x="185166" y="712609"/>
                  </a:moveTo>
                  <a:lnTo>
                    <a:pt x="158496" y="712609"/>
                  </a:lnTo>
                  <a:lnTo>
                    <a:pt x="158496" y="740803"/>
                  </a:lnTo>
                  <a:lnTo>
                    <a:pt x="167386" y="740803"/>
                  </a:lnTo>
                  <a:lnTo>
                    <a:pt x="158496" y="773823"/>
                  </a:lnTo>
                  <a:lnTo>
                    <a:pt x="171196" y="773823"/>
                  </a:lnTo>
                  <a:lnTo>
                    <a:pt x="185166" y="740803"/>
                  </a:lnTo>
                  <a:lnTo>
                    <a:pt x="185166" y="712609"/>
                  </a:lnTo>
                  <a:close/>
                </a:path>
                <a:path w="471805" h="774064">
                  <a:moveTo>
                    <a:pt x="189217" y="150622"/>
                  </a:moveTo>
                  <a:lnTo>
                    <a:pt x="172199" y="112268"/>
                  </a:lnTo>
                  <a:lnTo>
                    <a:pt x="169151" y="107950"/>
                  </a:lnTo>
                  <a:lnTo>
                    <a:pt x="166357" y="103886"/>
                  </a:lnTo>
                  <a:lnTo>
                    <a:pt x="163563" y="100076"/>
                  </a:lnTo>
                  <a:lnTo>
                    <a:pt x="158737" y="93726"/>
                  </a:lnTo>
                  <a:lnTo>
                    <a:pt x="153403" y="86614"/>
                  </a:lnTo>
                  <a:lnTo>
                    <a:pt x="149339" y="79502"/>
                  </a:lnTo>
                  <a:lnTo>
                    <a:pt x="145275" y="72644"/>
                  </a:lnTo>
                  <a:lnTo>
                    <a:pt x="142227" y="65278"/>
                  </a:lnTo>
                  <a:lnTo>
                    <a:pt x="142227" y="53086"/>
                  </a:lnTo>
                  <a:lnTo>
                    <a:pt x="143243" y="48260"/>
                  </a:lnTo>
                  <a:lnTo>
                    <a:pt x="146291" y="40640"/>
                  </a:lnTo>
                  <a:lnTo>
                    <a:pt x="148577" y="38100"/>
                  </a:lnTo>
                  <a:lnTo>
                    <a:pt x="152641" y="38100"/>
                  </a:lnTo>
                  <a:lnTo>
                    <a:pt x="160515" y="37846"/>
                  </a:lnTo>
                  <a:lnTo>
                    <a:pt x="163055" y="45212"/>
                  </a:lnTo>
                  <a:lnTo>
                    <a:pt x="164071" y="53594"/>
                  </a:lnTo>
                  <a:lnTo>
                    <a:pt x="187947" y="50546"/>
                  </a:lnTo>
                  <a:lnTo>
                    <a:pt x="186931" y="42164"/>
                  </a:lnTo>
                  <a:lnTo>
                    <a:pt x="185750" y="37846"/>
                  </a:lnTo>
                  <a:lnTo>
                    <a:pt x="184645" y="33782"/>
                  </a:lnTo>
                  <a:lnTo>
                    <a:pt x="175501" y="21082"/>
                  </a:lnTo>
                  <a:lnTo>
                    <a:pt x="168897" y="16510"/>
                  </a:lnTo>
                  <a:lnTo>
                    <a:pt x="158737" y="15494"/>
                  </a:lnTo>
                  <a:lnTo>
                    <a:pt x="158737" y="0"/>
                  </a:lnTo>
                  <a:lnTo>
                    <a:pt x="143497" y="0"/>
                  </a:lnTo>
                  <a:lnTo>
                    <a:pt x="143497" y="16256"/>
                  </a:lnTo>
                  <a:lnTo>
                    <a:pt x="136486" y="18643"/>
                  </a:lnTo>
                  <a:lnTo>
                    <a:pt x="117132" y="51828"/>
                  </a:lnTo>
                  <a:lnTo>
                    <a:pt x="116827" y="58674"/>
                  </a:lnTo>
                  <a:lnTo>
                    <a:pt x="116827" y="64008"/>
                  </a:lnTo>
                  <a:lnTo>
                    <a:pt x="133845" y="102362"/>
                  </a:lnTo>
                  <a:lnTo>
                    <a:pt x="149847" y="124206"/>
                  </a:lnTo>
                  <a:lnTo>
                    <a:pt x="152133" y="127508"/>
                  </a:lnTo>
                  <a:lnTo>
                    <a:pt x="156705" y="134620"/>
                  </a:lnTo>
                  <a:lnTo>
                    <a:pt x="160769" y="141732"/>
                  </a:lnTo>
                  <a:lnTo>
                    <a:pt x="163817" y="149098"/>
                  </a:lnTo>
                  <a:lnTo>
                    <a:pt x="163817" y="162306"/>
                  </a:lnTo>
                  <a:lnTo>
                    <a:pt x="163055" y="167894"/>
                  </a:lnTo>
                  <a:lnTo>
                    <a:pt x="161226" y="172085"/>
                  </a:lnTo>
                  <a:lnTo>
                    <a:pt x="159499" y="176276"/>
                  </a:lnTo>
                  <a:lnTo>
                    <a:pt x="156705" y="179070"/>
                  </a:lnTo>
                  <a:lnTo>
                    <a:pt x="146545" y="179070"/>
                  </a:lnTo>
                  <a:lnTo>
                    <a:pt x="142989" y="176276"/>
                  </a:lnTo>
                  <a:lnTo>
                    <a:pt x="140449" y="171958"/>
                  </a:lnTo>
                  <a:lnTo>
                    <a:pt x="137909" y="167894"/>
                  </a:lnTo>
                  <a:lnTo>
                    <a:pt x="136639" y="162052"/>
                  </a:lnTo>
                  <a:lnTo>
                    <a:pt x="136385" y="155956"/>
                  </a:lnTo>
                  <a:lnTo>
                    <a:pt x="112509" y="157480"/>
                  </a:lnTo>
                  <a:lnTo>
                    <a:pt x="129438" y="195605"/>
                  </a:lnTo>
                  <a:lnTo>
                    <a:pt x="143497" y="201168"/>
                  </a:lnTo>
                  <a:lnTo>
                    <a:pt x="143497" y="228600"/>
                  </a:lnTo>
                  <a:lnTo>
                    <a:pt x="158737" y="228600"/>
                  </a:lnTo>
                  <a:lnTo>
                    <a:pt x="158737" y="201676"/>
                  </a:lnTo>
                  <a:lnTo>
                    <a:pt x="166611" y="199859"/>
                  </a:lnTo>
                  <a:lnTo>
                    <a:pt x="188861" y="164211"/>
                  </a:lnTo>
                  <a:lnTo>
                    <a:pt x="189153" y="157480"/>
                  </a:lnTo>
                  <a:lnTo>
                    <a:pt x="189217" y="150622"/>
                  </a:lnTo>
                  <a:close/>
                </a:path>
                <a:path w="471805" h="774064">
                  <a:moveTo>
                    <a:pt x="279044" y="705243"/>
                  </a:moveTo>
                  <a:lnTo>
                    <a:pt x="278968" y="587387"/>
                  </a:lnTo>
                  <a:lnTo>
                    <a:pt x="274574" y="572401"/>
                  </a:lnTo>
                  <a:lnTo>
                    <a:pt x="272288" y="567321"/>
                  </a:lnTo>
                  <a:lnTo>
                    <a:pt x="268732" y="562241"/>
                  </a:lnTo>
                  <a:lnTo>
                    <a:pt x="258572" y="554621"/>
                  </a:lnTo>
                  <a:lnTo>
                    <a:pt x="251714" y="552081"/>
                  </a:lnTo>
                  <a:lnTo>
                    <a:pt x="251714" y="587387"/>
                  </a:lnTo>
                  <a:lnTo>
                    <a:pt x="251714" y="705243"/>
                  </a:lnTo>
                  <a:lnTo>
                    <a:pt x="251460" y="707529"/>
                  </a:lnTo>
                  <a:lnTo>
                    <a:pt x="250698" y="709307"/>
                  </a:lnTo>
                  <a:lnTo>
                    <a:pt x="249682" y="713117"/>
                  </a:lnTo>
                  <a:lnTo>
                    <a:pt x="247396" y="716165"/>
                  </a:lnTo>
                  <a:lnTo>
                    <a:pt x="240284" y="716165"/>
                  </a:lnTo>
                  <a:lnTo>
                    <a:pt x="238506" y="715403"/>
                  </a:lnTo>
                  <a:lnTo>
                    <a:pt x="237236" y="714133"/>
                  </a:lnTo>
                  <a:lnTo>
                    <a:pt x="234696" y="711339"/>
                  </a:lnTo>
                  <a:lnTo>
                    <a:pt x="233426" y="707783"/>
                  </a:lnTo>
                  <a:lnTo>
                    <a:pt x="233426" y="589927"/>
                  </a:lnTo>
                  <a:lnTo>
                    <a:pt x="233680" y="587641"/>
                  </a:lnTo>
                  <a:lnTo>
                    <a:pt x="234442" y="585609"/>
                  </a:lnTo>
                  <a:lnTo>
                    <a:pt x="235458" y="582307"/>
                  </a:lnTo>
                  <a:lnTo>
                    <a:pt x="237744" y="578751"/>
                  </a:lnTo>
                  <a:lnTo>
                    <a:pt x="244856" y="578751"/>
                  </a:lnTo>
                  <a:lnTo>
                    <a:pt x="246888" y="579513"/>
                  </a:lnTo>
                  <a:lnTo>
                    <a:pt x="248158" y="580783"/>
                  </a:lnTo>
                  <a:lnTo>
                    <a:pt x="250698" y="583831"/>
                  </a:lnTo>
                  <a:lnTo>
                    <a:pt x="251714" y="587387"/>
                  </a:lnTo>
                  <a:lnTo>
                    <a:pt x="251714" y="552081"/>
                  </a:lnTo>
                  <a:lnTo>
                    <a:pt x="233426" y="552081"/>
                  </a:lnTo>
                  <a:lnTo>
                    <a:pt x="226314" y="554621"/>
                  </a:lnTo>
                  <a:lnTo>
                    <a:pt x="216154" y="562241"/>
                  </a:lnTo>
                  <a:lnTo>
                    <a:pt x="212852" y="567321"/>
                  </a:lnTo>
                  <a:lnTo>
                    <a:pt x="210566" y="572401"/>
                  </a:lnTo>
                  <a:lnTo>
                    <a:pt x="207772" y="578243"/>
                  </a:lnTo>
                  <a:lnTo>
                    <a:pt x="206248" y="585101"/>
                  </a:lnTo>
                  <a:lnTo>
                    <a:pt x="206159" y="587387"/>
                  </a:lnTo>
                  <a:lnTo>
                    <a:pt x="206082" y="705243"/>
                  </a:lnTo>
                  <a:lnTo>
                    <a:pt x="206248" y="710069"/>
                  </a:lnTo>
                  <a:lnTo>
                    <a:pt x="207772" y="716927"/>
                  </a:lnTo>
                  <a:lnTo>
                    <a:pt x="210566" y="722769"/>
                  </a:lnTo>
                  <a:lnTo>
                    <a:pt x="212852" y="727849"/>
                  </a:lnTo>
                  <a:lnTo>
                    <a:pt x="216154" y="732675"/>
                  </a:lnTo>
                  <a:lnTo>
                    <a:pt x="221234" y="736485"/>
                  </a:lnTo>
                  <a:lnTo>
                    <a:pt x="226314" y="740549"/>
                  </a:lnTo>
                  <a:lnTo>
                    <a:pt x="233426" y="742835"/>
                  </a:lnTo>
                  <a:lnTo>
                    <a:pt x="251714" y="742835"/>
                  </a:lnTo>
                  <a:lnTo>
                    <a:pt x="258572" y="740549"/>
                  </a:lnTo>
                  <a:lnTo>
                    <a:pt x="263652" y="736485"/>
                  </a:lnTo>
                  <a:lnTo>
                    <a:pt x="268732" y="732675"/>
                  </a:lnTo>
                  <a:lnTo>
                    <a:pt x="272288" y="727849"/>
                  </a:lnTo>
                  <a:lnTo>
                    <a:pt x="274574" y="722769"/>
                  </a:lnTo>
                  <a:lnTo>
                    <a:pt x="277368" y="716927"/>
                  </a:lnTo>
                  <a:lnTo>
                    <a:pt x="277533" y="716165"/>
                  </a:lnTo>
                  <a:lnTo>
                    <a:pt x="278892" y="710069"/>
                  </a:lnTo>
                  <a:lnTo>
                    <a:pt x="279044" y="705243"/>
                  </a:lnTo>
                  <a:close/>
                </a:path>
                <a:path w="471805" h="774064">
                  <a:moveTo>
                    <a:pt x="280911" y="110490"/>
                  </a:moveTo>
                  <a:lnTo>
                    <a:pt x="268363" y="81280"/>
                  </a:lnTo>
                  <a:lnTo>
                    <a:pt x="267195" y="80098"/>
                  </a:lnTo>
                  <a:lnTo>
                    <a:pt x="259905" y="76339"/>
                  </a:lnTo>
                  <a:lnTo>
                    <a:pt x="248653" y="74676"/>
                  </a:lnTo>
                  <a:lnTo>
                    <a:pt x="246621" y="74930"/>
                  </a:lnTo>
                  <a:lnTo>
                    <a:pt x="244843" y="75692"/>
                  </a:lnTo>
                  <a:lnTo>
                    <a:pt x="241033" y="76962"/>
                  </a:lnTo>
                  <a:lnTo>
                    <a:pt x="237731" y="78994"/>
                  </a:lnTo>
                  <a:lnTo>
                    <a:pt x="234683" y="81280"/>
                  </a:lnTo>
                  <a:lnTo>
                    <a:pt x="234683" y="42418"/>
                  </a:lnTo>
                  <a:lnTo>
                    <a:pt x="277355" y="42418"/>
                  </a:lnTo>
                  <a:lnTo>
                    <a:pt x="277355" y="15240"/>
                  </a:lnTo>
                  <a:lnTo>
                    <a:pt x="211061" y="15240"/>
                  </a:lnTo>
                  <a:lnTo>
                    <a:pt x="211061" y="113538"/>
                  </a:lnTo>
                  <a:lnTo>
                    <a:pt x="234175" y="113538"/>
                  </a:lnTo>
                  <a:lnTo>
                    <a:pt x="234175" y="111506"/>
                  </a:lnTo>
                  <a:lnTo>
                    <a:pt x="235191" y="107950"/>
                  </a:lnTo>
                  <a:lnTo>
                    <a:pt x="237223" y="104902"/>
                  </a:lnTo>
                  <a:lnTo>
                    <a:pt x="239255" y="102108"/>
                  </a:lnTo>
                  <a:lnTo>
                    <a:pt x="241795" y="99822"/>
                  </a:lnTo>
                  <a:lnTo>
                    <a:pt x="250685" y="99822"/>
                  </a:lnTo>
                  <a:lnTo>
                    <a:pt x="253479" y="105664"/>
                  </a:lnTo>
                  <a:lnTo>
                    <a:pt x="253479" y="164592"/>
                  </a:lnTo>
                  <a:lnTo>
                    <a:pt x="252717" y="171196"/>
                  </a:lnTo>
                  <a:lnTo>
                    <a:pt x="250177" y="178308"/>
                  </a:lnTo>
                  <a:lnTo>
                    <a:pt x="247891" y="180086"/>
                  </a:lnTo>
                  <a:lnTo>
                    <a:pt x="241795" y="180086"/>
                  </a:lnTo>
                  <a:lnTo>
                    <a:pt x="239763" y="178308"/>
                  </a:lnTo>
                  <a:lnTo>
                    <a:pt x="238493" y="174498"/>
                  </a:lnTo>
                  <a:lnTo>
                    <a:pt x="237223" y="170942"/>
                  </a:lnTo>
                  <a:lnTo>
                    <a:pt x="236740" y="164592"/>
                  </a:lnTo>
                  <a:lnTo>
                    <a:pt x="236715" y="147574"/>
                  </a:lnTo>
                  <a:lnTo>
                    <a:pt x="209283" y="147574"/>
                  </a:lnTo>
                  <a:lnTo>
                    <a:pt x="219024" y="192595"/>
                  </a:lnTo>
                  <a:lnTo>
                    <a:pt x="245097" y="203962"/>
                  </a:lnTo>
                  <a:lnTo>
                    <a:pt x="256184" y="202552"/>
                  </a:lnTo>
                  <a:lnTo>
                    <a:pt x="280060" y="170180"/>
                  </a:lnTo>
                  <a:lnTo>
                    <a:pt x="280873" y="157124"/>
                  </a:lnTo>
                  <a:lnTo>
                    <a:pt x="280911" y="110490"/>
                  </a:lnTo>
                  <a:close/>
                </a:path>
                <a:path w="471805" h="774064">
                  <a:moveTo>
                    <a:pt x="375297" y="705243"/>
                  </a:moveTo>
                  <a:lnTo>
                    <a:pt x="375221" y="587387"/>
                  </a:lnTo>
                  <a:lnTo>
                    <a:pt x="370827" y="572401"/>
                  </a:lnTo>
                  <a:lnTo>
                    <a:pt x="368541" y="567321"/>
                  </a:lnTo>
                  <a:lnTo>
                    <a:pt x="364985" y="562241"/>
                  </a:lnTo>
                  <a:lnTo>
                    <a:pt x="354825" y="554621"/>
                  </a:lnTo>
                  <a:lnTo>
                    <a:pt x="347967" y="552081"/>
                  </a:lnTo>
                  <a:lnTo>
                    <a:pt x="347967" y="587387"/>
                  </a:lnTo>
                  <a:lnTo>
                    <a:pt x="347967" y="705243"/>
                  </a:lnTo>
                  <a:lnTo>
                    <a:pt x="347713" y="707529"/>
                  </a:lnTo>
                  <a:lnTo>
                    <a:pt x="346951" y="709307"/>
                  </a:lnTo>
                  <a:lnTo>
                    <a:pt x="345935" y="713117"/>
                  </a:lnTo>
                  <a:lnTo>
                    <a:pt x="343649" y="716165"/>
                  </a:lnTo>
                  <a:lnTo>
                    <a:pt x="336537" y="716165"/>
                  </a:lnTo>
                  <a:lnTo>
                    <a:pt x="334759" y="715403"/>
                  </a:lnTo>
                  <a:lnTo>
                    <a:pt x="333489" y="714133"/>
                  </a:lnTo>
                  <a:lnTo>
                    <a:pt x="330949" y="711339"/>
                  </a:lnTo>
                  <a:lnTo>
                    <a:pt x="329679" y="707783"/>
                  </a:lnTo>
                  <a:lnTo>
                    <a:pt x="329679" y="589927"/>
                  </a:lnTo>
                  <a:lnTo>
                    <a:pt x="329933" y="587641"/>
                  </a:lnTo>
                  <a:lnTo>
                    <a:pt x="330695" y="585609"/>
                  </a:lnTo>
                  <a:lnTo>
                    <a:pt x="331711" y="582307"/>
                  </a:lnTo>
                  <a:lnTo>
                    <a:pt x="333997" y="578751"/>
                  </a:lnTo>
                  <a:lnTo>
                    <a:pt x="341109" y="578751"/>
                  </a:lnTo>
                  <a:lnTo>
                    <a:pt x="343141" y="579513"/>
                  </a:lnTo>
                  <a:lnTo>
                    <a:pt x="344411" y="580783"/>
                  </a:lnTo>
                  <a:lnTo>
                    <a:pt x="346951" y="583831"/>
                  </a:lnTo>
                  <a:lnTo>
                    <a:pt x="347967" y="587387"/>
                  </a:lnTo>
                  <a:lnTo>
                    <a:pt x="347967" y="552081"/>
                  </a:lnTo>
                  <a:lnTo>
                    <a:pt x="329679" y="552081"/>
                  </a:lnTo>
                  <a:lnTo>
                    <a:pt x="322567" y="554621"/>
                  </a:lnTo>
                  <a:lnTo>
                    <a:pt x="312407" y="562241"/>
                  </a:lnTo>
                  <a:lnTo>
                    <a:pt x="309105" y="567321"/>
                  </a:lnTo>
                  <a:lnTo>
                    <a:pt x="306819" y="572401"/>
                  </a:lnTo>
                  <a:lnTo>
                    <a:pt x="304025" y="578243"/>
                  </a:lnTo>
                  <a:lnTo>
                    <a:pt x="302501" y="585101"/>
                  </a:lnTo>
                  <a:lnTo>
                    <a:pt x="302412" y="587387"/>
                  </a:lnTo>
                  <a:lnTo>
                    <a:pt x="302336" y="705243"/>
                  </a:lnTo>
                  <a:lnTo>
                    <a:pt x="302501" y="710069"/>
                  </a:lnTo>
                  <a:lnTo>
                    <a:pt x="304025" y="716927"/>
                  </a:lnTo>
                  <a:lnTo>
                    <a:pt x="306819" y="722769"/>
                  </a:lnTo>
                  <a:lnTo>
                    <a:pt x="309105" y="727849"/>
                  </a:lnTo>
                  <a:lnTo>
                    <a:pt x="312407" y="732675"/>
                  </a:lnTo>
                  <a:lnTo>
                    <a:pt x="317487" y="736485"/>
                  </a:lnTo>
                  <a:lnTo>
                    <a:pt x="322567" y="740549"/>
                  </a:lnTo>
                  <a:lnTo>
                    <a:pt x="329679" y="742835"/>
                  </a:lnTo>
                  <a:lnTo>
                    <a:pt x="347967" y="742835"/>
                  </a:lnTo>
                  <a:lnTo>
                    <a:pt x="354825" y="740549"/>
                  </a:lnTo>
                  <a:lnTo>
                    <a:pt x="359905" y="736485"/>
                  </a:lnTo>
                  <a:lnTo>
                    <a:pt x="364985" y="732675"/>
                  </a:lnTo>
                  <a:lnTo>
                    <a:pt x="368541" y="727849"/>
                  </a:lnTo>
                  <a:lnTo>
                    <a:pt x="370827" y="722769"/>
                  </a:lnTo>
                  <a:lnTo>
                    <a:pt x="373621" y="716927"/>
                  </a:lnTo>
                  <a:lnTo>
                    <a:pt x="373786" y="716165"/>
                  </a:lnTo>
                  <a:lnTo>
                    <a:pt x="375145" y="710069"/>
                  </a:lnTo>
                  <a:lnTo>
                    <a:pt x="375297" y="705243"/>
                  </a:lnTo>
                  <a:close/>
                </a:path>
                <a:path w="471805" h="774064">
                  <a:moveTo>
                    <a:pt x="375310" y="166370"/>
                  </a:moveTo>
                  <a:lnTo>
                    <a:pt x="375221" y="48514"/>
                  </a:lnTo>
                  <a:lnTo>
                    <a:pt x="370827" y="33528"/>
                  </a:lnTo>
                  <a:lnTo>
                    <a:pt x="368541" y="28448"/>
                  </a:lnTo>
                  <a:lnTo>
                    <a:pt x="364985" y="23368"/>
                  </a:lnTo>
                  <a:lnTo>
                    <a:pt x="354825" y="15748"/>
                  </a:lnTo>
                  <a:lnTo>
                    <a:pt x="347967" y="13208"/>
                  </a:lnTo>
                  <a:lnTo>
                    <a:pt x="347967" y="48514"/>
                  </a:lnTo>
                  <a:lnTo>
                    <a:pt x="347967" y="166370"/>
                  </a:lnTo>
                  <a:lnTo>
                    <a:pt x="347713" y="168656"/>
                  </a:lnTo>
                  <a:lnTo>
                    <a:pt x="346951" y="170434"/>
                  </a:lnTo>
                  <a:lnTo>
                    <a:pt x="345935" y="174244"/>
                  </a:lnTo>
                  <a:lnTo>
                    <a:pt x="343649" y="177292"/>
                  </a:lnTo>
                  <a:lnTo>
                    <a:pt x="336537" y="177292"/>
                  </a:lnTo>
                  <a:lnTo>
                    <a:pt x="334759" y="176530"/>
                  </a:lnTo>
                  <a:lnTo>
                    <a:pt x="333489" y="175260"/>
                  </a:lnTo>
                  <a:lnTo>
                    <a:pt x="330949" y="172466"/>
                  </a:lnTo>
                  <a:lnTo>
                    <a:pt x="329679" y="168910"/>
                  </a:lnTo>
                  <a:lnTo>
                    <a:pt x="329679" y="51054"/>
                  </a:lnTo>
                  <a:lnTo>
                    <a:pt x="329933" y="48768"/>
                  </a:lnTo>
                  <a:lnTo>
                    <a:pt x="330695" y="46736"/>
                  </a:lnTo>
                  <a:lnTo>
                    <a:pt x="331711" y="43434"/>
                  </a:lnTo>
                  <a:lnTo>
                    <a:pt x="333997" y="39878"/>
                  </a:lnTo>
                  <a:lnTo>
                    <a:pt x="341109" y="39878"/>
                  </a:lnTo>
                  <a:lnTo>
                    <a:pt x="343141" y="40640"/>
                  </a:lnTo>
                  <a:lnTo>
                    <a:pt x="344411" y="41910"/>
                  </a:lnTo>
                  <a:lnTo>
                    <a:pt x="346951" y="44958"/>
                  </a:lnTo>
                  <a:lnTo>
                    <a:pt x="347967" y="48514"/>
                  </a:lnTo>
                  <a:lnTo>
                    <a:pt x="347967" y="13208"/>
                  </a:lnTo>
                  <a:lnTo>
                    <a:pt x="329679" y="13208"/>
                  </a:lnTo>
                  <a:lnTo>
                    <a:pt x="322567" y="15748"/>
                  </a:lnTo>
                  <a:lnTo>
                    <a:pt x="312407" y="23368"/>
                  </a:lnTo>
                  <a:lnTo>
                    <a:pt x="309105" y="28448"/>
                  </a:lnTo>
                  <a:lnTo>
                    <a:pt x="306819" y="33528"/>
                  </a:lnTo>
                  <a:lnTo>
                    <a:pt x="304025" y="39370"/>
                  </a:lnTo>
                  <a:lnTo>
                    <a:pt x="302501" y="46228"/>
                  </a:lnTo>
                  <a:lnTo>
                    <a:pt x="302425" y="48514"/>
                  </a:lnTo>
                  <a:lnTo>
                    <a:pt x="302348" y="166370"/>
                  </a:lnTo>
                  <a:lnTo>
                    <a:pt x="302501" y="171196"/>
                  </a:lnTo>
                  <a:lnTo>
                    <a:pt x="304025" y="178054"/>
                  </a:lnTo>
                  <a:lnTo>
                    <a:pt x="306819" y="183896"/>
                  </a:lnTo>
                  <a:lnTo>
                    <a:pt x="309105" y="188976"/>
                  </a:lnTo>
                  <a:lnTo>
                    <a:pt x="312407" y="193802"/>
                  </a:lnTo>
                  <a:lnTo>
                    <a:pt x="317487" y="197612"/>
                  </a:lnTo>
                  <a:lnTo>
                    <a:pt x="322567" y="201676"/>
                  </a:lnTo>
                  <a:lnTo>
                    <a:pt x="329679" y="203962"/>
                  </a:lnTo>
                  <a:lnTo>
                    <a:pt x="347967" y="203962"/>
                  </a:lnTo>
                  <a:lnTo>
                    <a:pt x="354825" y="201676"/>
                  </a:lnTo>
                  <a:lnTo>
                    <a:pt x="359905" y="197612"/>
                  </a:lnTo>
                  <a:lnTo>
                    <a:pt x="364985" y="193802"/>
                  </a:lnTo>
                  <a:lnTo>
                    <a:pt x="368541" y="188976"/>
                  </a:lnTo>
                  <a:lnTo>
                    <a:pt x="370827" y="183896"/>
                  </a:lnTo>
                  <a:lnTo>
                    <a:pt x="373621" y="178054"/>
                  </a:lnTo>
                  <a:lnTo>
                    <a:pt x="373799" y="177292"/>
                  </a:lnTo>
                  <a:lnTo>
                    <a:pt x="375145" y="171196"/>
                  </a:lnTo>
                  <a:lnTo>
                    <a:pt x="375310" y="166370"/>
                  </a:lnTo>
                  <a:close/>
                </a:path>
                <a:path w="471805" h="774064">
                  <a:moveTo>
                    <a:pt x="471563" y="705243"/>
                  </a:moveTo>
                  <a:lnTo>
                    <a:pt x="471487" y="587387"/>
                  </a:lnTo>
                  <a:lnTo>
                    <a:pt x="467093" y="572401"/>
                  </a:lnTo>
                  <a:lnTo>
                    <a:pt x="464807" y="567321"/>
                  </a:lnTo>
                  <a:lnTo>
                    <a:pt x="461251" y="562241"/>
                  </a:lnTo>
                  <a:lnTo>
                    <a:pt x="451091" y="554621"/>
                  </a:lnTo>
                  <a:lnTo>
                    <a:pt x="444233" y="552081"/>
                  </a:lnTo>
                  <a:lnTo>
                    <a:pt x="444233" y="587387"/>
                  </a:lnTo>
                  <a:lnTo>
                    <a:pt x="444233" y="705243"/>
                  </a:lnTo>
                  <a:lnTo>
                    <a:pt x="443979" y="707529"/>
                  </a:lnTo>
                  <a:lnTo>
                    <a:pt x="443217" y="709307"/>
                  </a:lnTo>
                  <a:lnTo>
                    <a:pt x="442201" y="713117"/>
                  </a:lnTo>
                  <a:lnTo>
                    <a:pt x="439915" y="716165"/>
                  </a:lnTo>
                  <a:lnTo>
                    <a:pt x="432803" y="716165"/>
                  </a:lnTo>
                  <a:lnTo>
                    <a:pt x="431025" y="715403"/>
                  </a:lnTo>
                  <a:lnTo>
                    <a:pt x="429755" y="714133"/>
                  </a:lnTo>
                  <a:lnTo>
                    <a:pt x="427215" y="711339"/>
                  </a:lnTo>
                  <a:lnTo>
                    <a:pt x="425945" y="707783"/>
                  </a:lnTo>
                  <a:lnTo>
                    <a:pt x="425945" y="589927"/>
                  </a:lnTo>
                  <a:lnTo>
                    <a:pt x="426199" y="587641"/>
                  </a:lnTo>
                  <a:lnTo>
                    <a:pt x="426961" y="585609"/>
                  </a:lnTo>
                  <a:lnTo>
                    <a:pt x="427977" y="582307"/>
                  </a:lnTo>
                  <a:lnTo>
                    <a:pt x="430263" y="578751"/>
                  </a:lnTo>
                  <a:lnTo>
                    <a:pt x="437375" y="578751"/>
                  </a:lnTo>
                  <a:lnTo>
                    <a:pt x="439407" y="579513"/>
                  </a:lnTo>
                  <a:lnTo>
                    <a:pt x="440677" y="580783"/>
                  </a:lnTo>
                  <a:lnTo>
                    <a:pt x="443217" y="583831"/>
                  </a:lnTo>
                  <a:lnTo>
                    <a:pt x="444233" y="587387"/>
                  </a:lnTo>
                  <a:lnTo>
                    <a:pt x="444233" y="552081"/>
                  </a:lnTo>
                  <a:lnTo>
                    <a:pt x="425945" y="552081"/>
                  </a:lnTo>
                  <a:lnTo>
                    <a:pt x="418833" y="554621"/>
                  </a:lnTo>
                  <a:lnTo>
                    <a:pt x="408673" y="562241"/>
                  </a:lnTo>
                  <a:lnTo>
                    <a:pt x="405371" y="567321"/>
                  </a:lnTo>
                  <a:lnTo>
                    <a:pt x="403085" y="572401"/>
                  </a:lnTo>
                  <a:lnTo>
                    <a:pt x="400291" y="578243"/>
                  </a:lnTo>
                  <a:lnTo>
                    <a:pt x="398767" y="585101"/>
                  </a:lnTo>
                  <a:lnTo>
                    <a:pt x="398678" y="587387"/>
                  </a:lnTo>
                  <a:lnTo>
                    <a:pt x="398602" y="705243"/>
                  </a:lnTo>
                  <a:lnTo>
                    <a:pt x="398767" y="710069"/>
                  </a:lnTo>
                  <a:lnTo>
                    <a:pt x="400291" y="716927"/>
                  </a:lnTo>
                  <a:lnTo>
                    <a:pt x="403085" y="722769"/>
                  </a:lnTo>
                  <a:lnTo>
                    <a:pt x="405371" y="727849"/>
                  </a:lnTo>
                  <a:lnTo>
                    <a:pt x="408673" y="732675"/>
                  </a:lnTo>
                  <a:lnTo>
                    <a:pt x="413753" y="736485"/>
                  </a:lnTo>
                  <a:lnTo>
                    <a:pt x="418833" y="740549"/>
                  </a:lnTo>
                  <a:lnTo>
                    <a:pt x="425945" y="742835"/>
                  </a:lnTo>
                  <a:lnTo>
                    <a:pt x="444233" y="742835"/>
                  </a:lnTo>
                  <a:lnTo>
                    <a:pt x="451091" y="740549"/>
                  </a:lnTo>
                  <a:lnTo>
                    <a:pt x="456171" y="736485"/>
                  </a:lnTo>
                  <a:lnTo>
                    <a:pt x="461251" y="732675"/>
                  </a:lnTo>
                  <a:lnTo>
                    <a:pt x="464807" y="727849"/>
                  </a:lnTo>
                  <a:lnTo>
                    <a:pt x="467093" y="722769"/>
                  </a:lnTo>
                  <a:lnTo>
                    <a:pt x="469887" y="716927"/>
                  </a:lnTo>
                  <a:lnTo>
                    <a:pt x="470052" y="716165"/>
                  </a:lnTo>
                  <a:lnTo>
                    <a:pt x="471411" y="710069"/>
                  </a:lnTo>
                  <a:lnTo>
                    <a:pt x="471563" y="705243"/>
                  </a:lnTo>
                  <a:close/>
                </a:path>
                <a:path w="471805" h="774064">
                  <a:moveTo>
                    <a:pt x="471576" y="166370"/>
                  </a:moveTo>
                  <a:lnTo>
                    <a:pt x="471487" y="48514"/>
                  </a:lnTo>
                  <a:lnTo>
                    <a:pt x="467093" y="33528"/>
                  </a:lnTo>
                  <a:lnTo>
                    <a:pt x="464807" y="28448"/>
                  </a:lnTo>
                  <a:lnTo>
                    <a:pt x="461251" y="23368"/>
                  </a:lnTo>
                  <a:lnTo>
                    <a:pt x="451091" y="15748"/>
                  </a:lnTo>
                  <a:lnTo>
                    <a:pt x="444233" y="13208"/>
                  </a:lnTo>
                  <a:lnTo>
                    <a:pt x="444233" y="48514"/>
                  </a:lnTo>
                  <a:lnTo>
                    <a:pt x="444233" y="166370"/>
                  </a:lnTo>
                  <a:lnTo>
                    <a:pt x="443979" y="168656"/>
                  </a:lnTo>
                  <a:lnTo>
                    <a:pt x="443217" y="170434"/>
                  </a:lnTo>
                  <a:lnTo>
                    <a:pt x="442201" y="174244"/>
                  </a:lnTo>
                  <a:lnTo>
                    <a:pt x="439915" y="177292"/>
                  </a:lnTo>
                  <a:lnTo>
                    <a:pt x="432803" y="177292"/>
                  </a:lnTo>
                  <a:lnTo>
                    <a:pt x="431025" y="176530"/>
                  </a:lnTo>
                  <a:lnTo>
                    <a:pt x="429755" y="175260"/>
                  </a:lnTo>
                  <a:lnTo>
                    <a:pt x="427215" y="172466"/>
                  </a:lnTo>
                  <a:lnTo>
                    <a:pt x="425945" y="168910"/>
                  </a:lnTo>
                  <a:lnTo>
                    <a:pt x="425945" y="51054"/>
                  </a:lnTo>
                  <a:lnTo>
                    <a:pt x="426199" y="48768"/>
                  </a:lnTo>
                  <a:lnTo>
                    <a:pt x="426961" y="46736"/>
                  </a:lnTo>
                  <a:lnTo>
                    <a:pt x="427977" y="43434"/>
                  </a:lnTo>
                  <a:lnTo>
                    <a:pt x="430263" y="39878"/>
                  </a:lnTo>
                  <a:lnTo>
                    <a:pt x="437375" y="39878"/>
                  </a:lnTo>
                  <a:lnTo>
                    <a:pt x="439407" y="40640"/>
                  </a:lnTo>
                  <a:lnTo>
                    <a:pt x="440677" y="41910"/>
                  </a:lnTo>
                  <a:lnTo>
                    <a:pt x="443217" y="44958"/>
                  </a:lnTo>
                  <a:lnTo>
                    <a:pt x="444233" y="48514"/>
                  </a:lnTo>
                  <a:lnTo>
                    <a:pt x="444233" y="13208"/>
                  </a:lnTo>
                  <a:lnTo>
                    <a:pt x="425945" y="13208"/>
                  </a:lnTo>
                  <a:lnTo>
                    <a:pt x="418833" y="15748"/>
                  </a:lnTo>
                  <a:lnTo>
                    <a:pt x="408673" y="23368"/>
                  </a:lnTo>
                  <a:lnTo>
                    <a:pt x="405371" y="28448"/>
                  </a:lnTo>
                  <a:lnTo>
                    <a:pt x="403085" y="33528"/>
                  </a:lnTo>
                  <a:lnTo>
                    <a:pt x="400291" y="39370"/>
                  </a:lnTo>
                  <a:lnTo>
                    <a:pt x="398767" y="46228"/>
                  </a:lnTo>
                  <a:lnTo>
                    <a:pt x="398691" y="48514"/>
                  </a:lnTo>
                  <a:lnTo>
                    <a:pt x="398614" y="166370"/>
                  </a:lnTo>
                  <a:lnTo>
                    <a:pt x="398767" y="171196"/>
                  </a:lnTo>
                  <a:lnTo>
                    <a:pt x="400291" y="178054"/>
                  </a:lnTo>
                  <a:lnTo>
                    <a:pt x="403085" y="183896"/>
                  </a:lnTo>
                  <a:lnTo>
                    <a:pt x="405371" y="188976"/>
                  </a:lnTo>
                  <a:lnTo>
                    <a:pt x="408673" y="193802"/>
                  </a:lnTo>
                  <a:lnTo>
                    <a:pt x="413753" y="197612"/>
                  </a:lnTo>
                  <a:lnTo>
                    <a:pt x="418833" y="201676"/>
                  </a:lnTo>
                  <a:lnTo>
                    <a:pt x="425945" y="203962"/>
                  </a:lnTo>
                  <a:lnTo>
                    <a:pt x="444233" y="203962"/>
                  </a:lnTo>
                  <a:lnTo>
                    <a:pt x="451091" y="201676"/>
                  </a:lnTo>
                  <a:lnTo>
                    <a:pt x="456171" y="197612"/>
                  </a:lnTo>
                  <a:lnTo>
                    <a:pt x="461251" y="193802"/>
                  </a:lnTo>
                  <a:lnTo>
                    <a:pt x="464807" y="188976"/>
                  </a:lnTo>
                  <a:lnTo>
                    <a:pt x="467093" y="183896"/>
                  </a:lnTo>
                  <a:lnTo>
                    <a:pt x="469887" y="178054"/>
                  </a:lnTo>
                  <a:lnTo>
                    <a:pt x="470065" y="177292"/>
                  </a:lnTo>
                  <a:lnTo>
                    <a:pt x="471411" y="171196"/>
                  </a:lnTo>
                  <a:lnTo>
                    <a:pt x="471576" y="166370"/>
                  </a:lnTo>
                  <a:close/>
                </a:path>
              </a:pathLst>
            </a:custGeom>
            <a:solidFill>
              <a:srgbClr val="FFB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616385" y="2211952"/>
              <a:ext cx="380365" cy="72390"/>
            </a:xfrm>
            <a:custGeom>
              <a:avLst/>
              <a:gdLst/>
              <a:ahLst/>
              <a:cxnLst/>
              <a:rect l="l" t="t" r="r" b="b"/>
              <a:pathLst>
                <a:path w="380364" h="72389">
                  <a:moveTo>
                    <a:pt x="37574" y="27114"/>
                  </a:moveTo>
                  <a:lnTo>
                    <a:pt x="24015" y="27114"/>
                  </a:lnTo>
                  <a:lnTo>
                    <a:pt x="26657" y="28003"/>
                  </a:lnTo>
                  <a:lnTo>
                    <a:pt x="30264" y="31572"/>
                  </a:lnTo>
                  <a:lnTo>
                    <a:pt x="31153" y="33972"/>
                  </a:lnTo>
                  <a:lnTo>
                    <a:pt x="31153" y="40932"/>
                  </a:lnTo>
                  <a:lnTo>
                    <a:pt x="15557" y="40932"/>
                  </a:lnTo>
                  <a:lnTo>
                    <a:pt x="9956" y="42379"/>
                  </a:lnTo>
                  <a:lnTo>
                    <a:pt x="1993" y="48171"/>
                  </a:lnTo>
                  <a:lnTo>
                    <a:pt x="0" y="52247"/>
                  </a:lnTo>
                  <a:lnTo>
                    <a:pt x="0" y="61798"/>
                  </a:lnTo>
                  <a:lnTo>
                    <a:pt x="1587" y="65354"/>
                  </a:lnTo>
                  <a:lnTo>
                    <a:pt x="7937" y="70967"/>
                  </a:lnTo>
                  <a:lnTo>
                    <a:pt x="12014" y="72364"/>
                  </a:lnTo>
                  <a:lnTo>
                    <a:pt x="22517" y="72364"/>
                  </a:lnTo>
                  <a:lnTo>
                    <a:pt x="27292" y="70294"/>
                  </a:lnTo>
                  <a:lnTo>
                    <a:pt x="31292" y="66141"/>
                  </a:lnTo>
                  <a:lnTo>
                    <a:pt x="40057" y="66141"/>
                  </a:lnTo>
                  <a:lnTo>
                    <a:pt x="39858" y="64884"/>
                  </a:lnTo>
                  <a:lnTo>
                    <a:pt x="15405" y="64884"/>
                  </a:lnTo>
                  <a:lnTo>
                    <a:pt x="13093" y="64122"/>
                  </a:lnTo>
                  <a:lnTo>
                    <a:pt x="9499" y="61087"/>
                  </a:lnTo>
                  <a:lnTo>
                    <a:pt x="8597" y="58978"/>
                  </a:lnTo>
                  <a:lnTo>
                    <a:pt x="8597" y="50101"/>
                  </a:lnTo>
                  <a:lnTo>
                    <a:pt x="13868" y="47015"/>
                  </a:lnTo>
                  <a:lnTo>
                    <a:pt x="39763" y="47015"/>
                  </a:lnTo>
                  <a:lnTo>
                    <a:pt x="39636" y="31419"/>
                  </a:lnTo>
                  <a:lnTo>
                    <a:pt x="37934" y="27432"/>
                  </a:lnTo>
                  <a:lnTo>
                    <a:pt x="37574" y="27114"/>
                  </a:lnTo>
                  <a:close/>
                </a:path>
                <a:path w="380364" h="72389">
                  <a:moveTo>
                    <a:pt x="40057" y="66141"/>
                  </a:moveTo>
                  <a:lnTo>
                    <a:pt x="31292" y="66141"/>
                  </a:lnTo>
                  <a:lnTo>
                    <a:pt x="31610" y="68681"/>
                  </a:lnTo>
                  <a:lnTo>
                    <a:pt x="32003" y="70446"/>
                  </a:lnTo>
                  <a:lnTo>
                    <a:pt x="32511" y="71437"/>
                  </a:lnTo>
                  <a:lnTo>
                    <a:pt x="41528" y="71437"/>
                  </a:lnTo>
                  <a:lnTo>
                    <a:pt x="41424" y="70446"/>
                  </a:lnTo>
                  <a:lnTo>
                    <a:pt x="40347" y="67970"/>
                  </a:lnTo>
                  <a:lnTo>
                    <a:pt x="40057" y="66141"/>
                  </a:lnTo>
                  <a:close/>
                </a:path>
                <a:path w="380364" h="72389">
                  <a:moveTo>
                    <a:pt x="39763" y="47015"/>
                  </a:moveTo>
                  <a:lnTo>
                    <a:pt x="31153" y="47015"/>
                  </a:lnTo>
                  <a:lnTo>
                    <a:pt x="31153" y="57340"/>
                  </a:lnTo>
                  <a:lnTo>
                    <a:pt x="30073" y="59575"/>
                  </a:lnTo>
                  <a:lnTo>
                    <a:pt x="28320" y="61391"/>
                  </a:lnTo>
                  <a:lnTo>
                    <a:pt x="23482" y="64185"/>
                  </a:lnTo>
                  <a:lnTo>
                    <a:pt x="20929" y="64884"/>
                  </a:lnTo>
                  <a:lnTo>
                    <a:pt x="39858" y="64884"/>
                  </a:lnTo>
                  <a:lnTo>
                    <a:pt x="39763" y="47015"/>
                  </a:lnTo>
                  <a:close/>
                </a:path>
                <a:path w="380364" h="72389">
                  <a:moveTo>
                    <a:pt x="26822" y="20180"/>
                  </a:moveTo>
                  <a:lnTo>
                    <a:pt x="17360" y="20180"/>
                  </a:lnTo>
                  <a:lnTo>
                    <a:pt x="14008" y="20866"/>
                  </a:lnTo>
                  <a:lnTo>
                    <a:pt x="7899" y="23596"/>
                  </a:lnTo>
                  <a:lnTo>
                    <a:pt x="5473" y="25450"/>
                  </a:lnTo>
                  <a:lnTo>
                    <a:pt x="1904" y="30124"/>
                  </a:lnTo>
                  <a:lnTo>
                    <a:pt x="1015" y="32550"/>
                  </a:lnTo>
                  <a:lnTo>
                    <a:pt x="1015" y="35064"/>
                  </a:lnTo>
                  <a:lnTo>
                    <a:pt x="9664" y="35064"/>
                  </a:lnTo>
                  <a:lnTo>
                    <a:pt x="9664" y="32867"/>
                  </a:lnTo>
                  <a:lnTo>
                    <a:pt x="10706" y="30988"/>
                  </a:lnTo>
                  <a:lnTo>
                    <a:pt x="14858" y="27889"/>
                  </a:lnTo>
                  <a:lnTo>
                    <a:pt x="17437" y="27114"/>
                  </a:lnTo>
                  <a:lnTo>
                    <a:pt x="37574" y="27114"/>
                  </a:lnTo>
                  <a:lnTo>
                    <a:pt x="31356" y="21640"/>
                  </a:lnTo>
                  <a:lnTo>
                    <a:pt x="26822" y="20180"/>
                  </a:lnTo>
                  <a:close/>
                </a:path>
                <a:path w="380364" h="72389">
                  <a:moveTo>
                    <a:pt x="61391" y="21120"/>
                  </a:moveTo>
                  <a:lnTo>
                    <a:pt x="53251" y="21120"/>
                  </a:lnTo>
                  <a:lnTo>
                    <a:pt x="53251" y="71437"/>
                  </a:lnTo>
                  <a:lnTo>
                    <a:pt x="61848" y="71437"/>
                  </a:lnTo>
                  <a:lnTo>
                    <a:pt x="61848" y="35585"/>
                  </a:lnTo>
                  <a:lnTo>
                    <a:pt x="63030" y="33159"/>
                  </a:lnTo>
                  <a:lnTo>
                    <a:pt x="64668" y="31203"/>
                  </a:lnTo>
                  <a:lnTo>
                    <a:pt x="68897" y="28232"/>
                  </a:lnTo>
                  <a:lnTo>
                    <a:pt x="71335" y="27482"/>
                  </a:lnTo>
                  <a:lnTo>
                    <a:pt x="92744" y="27482"/>
                  </a:lnTo>
                  <a:lnTo>
                    <a:pt x="61671" y="27444"/>
                  </a:lnTo>
                  <a:lnTo>
                    <a:pt x="61391" y="21120"/>
                  </a:lnTo>
                  <a:close/>
                </a:path>
                <a:path w="380364" h="72389">
                  <a:moveTo>
                    <a:pt x="92744" y="27482"/>
                  </a:moveTo>
                  <a:lnTo>
                    <a:pt x="77571" y="27482"/>
                  </a:lnTo>
                  <a:lnTo>
                    <a:pt x="80111" y="28359"/>
                  </a:lnTo>
                  <a:lnTo>
                    <a:pt x="83362" y="31826"/>
                  </a:lnTo>
                  <a:lnTo>
                    <a:pt x="84188" y="34505"/>
                  </a:lnTo>
                  <a:lnTo>
                    <a:pt x="84226" y="71437"/>
                  </a:lnTo>
                  <a:lnTo>
                    <a:pt x="92824" y="71437"/>
                  </a:lnTo>
                  <a:lnTo>
                    <a:pt x="92744" y="27482"/>
                  </a:lnTo>
                  <a:close/>
                </a:path>
                <a:path w="380364" h="72389">
                  <a:moveTo>
                    <a:pt x="87375" y="20180"/>
                  </a:moveTo>
                  <a:lnTo>
                    <a:pt x="70535" y="20180"/>
                  </a:lnTo>
                  <a:lnTo>
                    <a:pt x="65506" y="22606"/>
                  </a:lnTo>
                  <a:lnTo>
                    <a:pt x="61671" y="27444"/>
                  </a:lnTo>
                  <a:lnTo>
                    <a:pt x="92744" y="27444"/>
                  </a:lnTo>
                  <a:lnTo>
                    <a:pt x="92735" y="26187"/>
                  </a:lnTo>
                  <a:lnTo>
                    <a:pt x="87375" y="20180"/>
                  </a:lnTo>
                  <a:close/>
                </a:path>
                <a:path w="380364" h="72389">
                  <a:moveTo>
                    <a:pt x="129463" y="20180"/>
                  </a:moveTo>
                  <a:lnTo>
                    <a:pt x="117652" y="20180"/>
                  </a:lnTo>
                  <a:lnTo>
                    <a:pt x="112852" y="22529"/>
                  </a:lnTo>
                  <a:lnTo>
                    <a:pt x="105536" y="31927"/>
                  </a:lnTo>
                  <a:lnTo>
                    <a:pt x="103708" y="38138"/>
                  </a:lnTo>
                  <a:lnTo>
                    <a:pt x="103708" y="54203"/>
                  </a:lnTo>
                  <a:lnTo>
                    <a:pt x="105549" y="60426"/>
                  </a:lnTo>
                  <a:lnTo>
                    <a:pt x="112902" y="69977"/>
                  </a:lnTo>
                  <a:lnTo>
                    <a:pt x="117652" y="72364"/>
                  </a:lnTo>
                  <a:lnTo>
                    <a:pt x="129616" y="72364"/>
                  </a:lnTo>
                  <a:lnTo>
                    <a:pt x="134404" y="70256"/>
                  </a:lnTo>
                  <a:lnTo>
                    <a:pt x="137845" y="66040"/>
                  </a:lnTo>
                  <a:lnTo>
                    <a:pt x="146176" y="66040"/>
                  </a:lnTo>
                  <a:lnTo>
                    <a:pt x="146176" y="65062"/>
                  </a:lnTo>
                  <a:lnTo>
                    <a:pt x="121462" y="65062"/>
                  </a:lnTo>
                  <a:lnTo>
                    <a:pt x="118211" y="63449"/>
                  </a:lnTo>
                  <a:lnTo>
                    <a:pt x="113487" y="57010"/>
                  </a:lnTo>
                  <a:lnTo>
                    <a:pt x="112318" y="52539"/>
                  </a:lnTo>
                  <a:lnTo>
                    <a:pt x="112318" y="40449"/>
                  </a:lnTo>
                  <a:lnTo>
                    <a:pt x="113487" y="35623"/>
                  </a:lnTo>
                  <a:lnTo>
                    <a:pt x="118211" y="29108"/>
                  </a:lnTo>
                  <a:lnTo>
                    <a:pt x="121488" y="27482"/>
                  </a:lnTo>
                  <a:lnTo>
                    <a:pt x="146176" y="27482"/>
                  </a:lnTo>
                  <a:lnTo>
                    <a:pt x="146176" y="26225"/>
                  </a:lnTo>
                  <a:lnTo>
                    <a:pt x="137566" y="26225"/>
                  </a:lnTo>
                  <a:lnTo>
                    <a:pt x="134124" y="22199"/>
                  </a:lnTo>
                  <a:lnTo>
                    <a:pt x="129463" y="20180"/>
                  </a:lnTo>
                  <a:close/>
                </a:path>
                <a:path w="380364" h="72389">
                  <a:moveTo>
                    <a:pt x="146176" y="66040"/>
                  </a:moveTo>
                  <a:lnTo>
                    <a:pt x="137845" y="66040"/>
                  </a:lnTo>
                  <a:lnTo>
                    <a:pt x="138264" y="71437"/>
                  </a:lnTo>
                  <a:lnTo>
                    <a:pt x="146176" y="71437"/>
                  </a:lnTo>
                  <a:lnTo>
                    <a:pt x="146176" y="66040"/>
                  </a:lnTo>
                  <a:close/>
                </a:path>
                <a:path w="380364" h="72389">
                  <a:moveTo>
                    <a:pt x="146176" y="27482"/>
                  </a:moveTo>
                  <a:lnTo>
                    <a:pt x="131038" y="27482"/>
                  </a:lnTo>
                  <a:lnTo>
                    <a:pt x="135000" y="29857"/>
                  </a:lnTo>
                  <a:lnTo>
                    <a:pt x="137566" y="34607"/>
                  </a:lnTo>
                  <a:lnTo>
                    <a:pt x="137566" y="57721"/>
                  </a:lnTo>
                  <a:lnTo>
                    <a:pt x="135064" y="62611"/>
                  </a:lnTo>
                  <a:lnTo>
                    <a:pt x="131076" y="65062"/>
                  </a:lnTo>
                  <a:lnTo>
                    <a:pt x="146176" y="65062"/>
                  </a:lnTo>
                  <a:lnTo>
                    <a:pt x="146176" y="27482"/>
                  </a:lnTo>
                  <a:close/>
                </a:path>
                <a:path w="380364" h="72389">
                  <a:moveTo>
                    <a:pt x="146176" y="0"/>
                  </a:moveTo>
                  <a:lnTo>
                    <a:pt x="137566" y="0"/>
                  </a:lnTo>
                  <a:lnTo>
                    <a:pt x="137566" y="26225"/>
                  </a:lnTo>
                  <a:lnTo>
                    <a:pt x="146176" y="26225"/>
                  </a:lnTo>
                  <a:lnTo>
                    <a:pt x="146176" y="0"/>
                  </a:lnTo>
                  <a:close/>
                </a:path>
                <a:path w="380364" h="72389">
                  <a:moveTo>
                    <a:pt x="192455" y="0"/>
                  </a:moveTo>
                  <a:lnTo>
                    <a:pt x="183857" y="0"/>
                  </a:lnTo>
                  <a:lnTo>
                    <a:pt x="183857" y="71437"/>
                  </a:lnTo>
                  <a:lnTo>
                    <a:pt x="192455" y="71437"/>
                  </a:lnTo>
                  <a:lnTo>
                    <a:pt x="192455" y="0"/>
                  </a:lnTo>
                  <a:close/>
                </a:path>
                <a:path w="380364" h="72389">
                  <a:moveTo>
                    <a:pt x="232575" y="20180"/>
                  </a:moveTo>
                  <a:lnTo>
                    <a:pt x="222034" y="20180"/>
                  </a:lnTo>
                  <a:lnTo>
                    <a:pt x="218312" y="21297"/>
                  </a:lnTo>
                  <a:lnTo>
                    <a:pt x="204025" y="55181"/>
                  </a:lnTo>
                  <a:lnTo>
                    <a:pt x="206171" y="61163"/>
                  </a:lnTo>
                  <a:lnTo>
                    <a:pt x="214731" y="70129"/>
                  </a:lnTo>
                  <a:lnTo>
                    <a:pt x="220281" y="72364"/>
                  </a:lnTo>
                  <a:lnTo>
                    <a:pt x="235534" y="72364"/>
                  </a:lnTo>
                  <a:lnTo>
                    <a:pt x="241858" y="69126"/>
                  </a:lnTo>
                  <a:lnTo>
                    <a:pt x="244322" y="65341"/>
                  </a:lnTo>
                  <a:lnTo>
                    <a:pt x="223291" y="65341"/>
                  </a:lnTo>
                  <a:lnTo>
                    <a:pt x="219760" y="63817"/>
                  </a:lnTo>
                  <a:lnTo>
                    <a:pt x="214210" y="57708"/>
                  </a:lnTo>
                  <a:lnTo>
                    <a:pt x="212763" y="53708"/>
                  </a:lnTo>
                  <a:lnTo>
                    <a:pt x="212636" y="48742"/>
                  </a:lnTo>
                  <a:lnTo>
                    <a:pt x="246722" y="48742"/>
                  </a:lnTo>
                  <a:lnTo>
                    <a:pt x="246722" y="41668"/>
                  </a:lnTo>
                  <a:lnTo>
                    <a:pt x="212915" y="41668"/>
                  </a:lnTo>
                  <a:lnTo>
                    <a:pt x="213474" y="37109"/>
                  </a:lnTo>
                  <a:lnTo>
                    <a:pt x="214934" y="33566"/>
                  </a:lnTo>
                  <a:lnTo>
                    <a:pt x="219646" y="28511"/>
                  </a:lnTo>
                  <a:lnTo>
                    <a:pt x="222554" y="27254"/>
                  </a:lnTo>
                  <a:lnTo>
                    <a:pt x="241788" y="27254"/>
                  </a:lnTo>
                  <a:lnTo>
                    <a:pt x="237655" y="22339"/>
                  </a:lnTo>
                  <a:lnTo>
                    <a:pt x="232575" y="20180"/>
                  </a:lnTo>
                  <a:close/>
                </a:path>
                <a:path w="380364" h="72389">
                  <a:moveTo>
                    <a:pt x="240817" y="58559"/>
                  </a:moveTo>
                  <a:lnTo>
                    <a:pt x="239242" y="60604"/>
                  </a:lnTo>
                  <a:lnTo>
                    <a:pt x="237388" y="62242"/>
                  </a:lnTo>
                  <a:lnTo>
                    <a:pt x="233171" y="64719"/>
                  </a:lnTo>
                  <a:lnTo>
                    <a:pt x="230606" y="65341"/>
                  </a:lnTo>
                  <a:lnTo>
                    <a:pt x="244322" y="65341"/>
                  </a:lnTo>
                  <a:lnTo>
                    <a:pt x="246075" y="62649"/>
                  </a:lnTo>
                  <a:lnTo>
                    <a:pt x="240817" y="58559"/>
                  </a:lnTo>
                  <a:close/>
                </a:path>
                <a:path w="380364" h="72389">
                  <a:moveTo>
                    <a:pt x="241788" y="27254"/>
                  </a:moveTo>
                  <a:lnTo>
                    <a:pt x="229628" y="27254"/>
                  </a:lnTo>
                  <a:lnTo>
                    <a:pt x="232473" y="28460"/>
                  </a:lnTo>
                  <a:lnTo>
                    <a:pt x="236689" y="33261"/>
                  </a:lnTo>
                  <a:lnTo>
                    <a:pt x="237866" y="36639"/>
                  </a:lnTo>
                  <a:lnTo>
                    <a:pt x="238124" y="41021"/>
                  </a:lnTo>
                  <a:lnTo>
                    <a:pt x="238124" y="41668"/>
                  </a:lnTo>
                  <a:lnTo>
                    <a:pt x="246722" y="41668"/>
                  </a:lnTo>
                  <a:lnTo>
                    <a:pt x="246715" y="37109"/>
                  </a:lnTo>
                  <a:lnTo>
                    <a:pt x="244906" y="30962"/>
                  </a:lnTo>
                  <a:lnTo>
                    <a:pt x="241788" y="27254"/>
                  </a:lnTo>
                  <a:close/>
                </a:path>
                <a:path w="380364" h="72389">
                  <a:moveTo>
                    <a:pt x="292806" y="27114"/>
                  </a:moveTo>
                  <a:lnTo>
                    <a:pt x="279247" y="27114"/>
                  </a:lnTo>
                  <a:lnTo>
                    <a:pt x="281901" y="28003"/>
                  </a:lnTo>
                  <a:lnTo>
                    <a:pt x="285495" y="31572"/>
                  </a:lnTo>
                  <a:lnTo>
                    <a:pt x="286397" y="33972"/>
                  </a:lnTo>
                  <a:lnTo>
                    <a:pt x="286397" y="40932"/>
                  </a:lnTo>
                  <a:lnTo>
                    <a:pt x="270802" y="40932"/>
                  </a:lnTo>
                  <a:lnTo>
                    <a:pt x="265201" y="42379"/>
                  </a:lnTo>
                  <a:lnTo>
                    <a:pt x="257225" y="48171"/>
                  </a:lnTo>
                  <a:lnTo>
                    <a:pt x="255231" y="52247"/>
                  </a:lnTo>
                  <a:lnTo>
                    <a:pt x="255231" y="61798"/>
                  </a:lnTo>
                  <a:lnTo>
                    <a:pt x="256819" y="65354"/>
                  </a:lnTo>
                  <a:lnTo>
                    <a:pt x="263182" y="70967"/>
                  </a:lnTo>
                  <a:lnTo>
                    <a:pt x="267246" y="72364"/>
                  </a:lnTo>
                  <a:lnTo>
                    <a:pt x="277761" y="72364"/>
                  </a:lnTo>
                  <a:lnTo>
                    <a:pt x="282536" y="70294"/>
                  </a:lnTo>
                  <a:lnTo>
                    <a:pt x="286537" y="66141"/>
                  </a:lnTo>
                  <a:lnTo>
                    <a:pt x="295296" y="66141"/>
                  </a:lnTo>
                  <a:lnTo>
                    <a:pt x="295092" y="64884"/>
                  </a:lnTo>
                  <a:lnTo>
                    <a:pt x="270649" y="64884"/>
                  </a:lnTo>
                  <a:lnTo>
                    <a:pt x="268338" y="64122"/>
                  </a:lnTo>
                  <a:lnTo>
                    <a:pt x="264744" y="61087"/>
                  </a:lnTo>
                  <a:lnTo>
                    <a:pt x="263842" y="58978"/>
                  </a:lnTo>
                  <a:lnTo>
                    <a:pt x="263842" y="50101"/>
                  </a:lnTo>
                  <a:lnTo>
                    <a:pt x="269112" y="47015"/>
                  </a:lnTo>
                  <a:lnTo>
                    <a:pt x="294995" y="47015"/>
                  </a:lnTo>
                  <a:lnTo>
                    <a:pt x="294881" y="31419"/>
                  </a:lnTo>
                  <a:lnTo>
                    <a:pt x="293166" y="27432"/>
                  </a:lnTo>
                  <a:lnTo>
                    <a:pt x="292806" y="27114"/>
                  </a:lnTo>
                  <a:close/>
                </a:path>
                <a:path w="380364" h="72389">
                  <a:moveTo>
                    <a:pt x="295296" y="66141"/>
                  </a:moveTo>
                  <a:lnTo>
                    <a:pt x="286537" y="66141"/>
                  </a:lnTo>
                  <a:lnTo>
                    <a:pt x="286842" y="68681"/>
                  </a:lnTo>
                  <a:lnTo>
                    <a:pt x="287248" y="70446"/>
                  </a:lnTo>
                  <a:lnTo>
                    <a:pt x="287743" y="71437"/>
                  </a:lnTo>
                  <a:lnTo>
                    <a:pt x="296773" y="71437"/>
                  </a:lnTo>
                  <a:lnTo>
                    <a:pt x="296668" y="70446"/>
                  </a:lnTo>
                  <a:lnTo>
                    <a:pt x="295592" y="67970"/>
                  </a:lnTo>
                  <a:lnTo>
                    <a:pt x="295296" y="66141"/>
                  </a:lnTo>
                  <a:close/>
                </a:path>
                <a:path w="380364" h="72389">
                  <a:moveTo>
                    <a:pt x="294995" y="47015"/>
                  </a:moveTo>
                  <a:lnTo>
                    <a:pt x="286397" y="47015"/>
                  </a:lnTo>
                  <a:lnTo>
                    <a:pt x="286397" y="57340"/>
                  </a:lnTo>
                  <a:lnTo>
                    <a:pt x="285318" y="59575"/>
                  </a:lnTo>
                  <a:lnTo>
                    <a:pt x="283565" y="61391"/>
                  </a:lnTo>
                  <a:lnTo>
                    <a:pt x="278726" y="64185"/>
                  </a:lnTo>
                  <a:lnTo>
                    <a:pt x="276161" y="64884"/>
                  </a:lnTo>
                  <a:lnTo>
                    <a:pt x="295092" y="64884"/>
                  </a:lnTo>
                  <a:lnTo>
                    <a:pt x="294995" y="47015"/>
                  </a:lnTo>
                  <a:close/>
                </a:path>
                <a:path w="380364" h="72389">
                  <a:moveTo>
                    <a:pt x="282054" y="20180"/>
                  </a:moveTo>
                  <a:lnTo>
                    <a:pt x="272605" y="20180"/>
                  </a:lnTo>
                  <a:lnTo>
                    <a:pt x="269239" y="20866"/>
                  </a:lnTo>
                  <a:lnTo>
                    <a:pt x="263131" y="23596"/>
                  </a:lnTo>
                  <a:lnTo>
                    <a:pt x="260718" y="25450"/>
                  </a:lnTo>
                  <a:lnTo>
                    <a:pt x="257149" y="30124"/>
                  </a:lnTo>
                  <a:lnTo>
                    <a:pt x="256260" y="32550"/>
                  </a:lnTo>
                  <a:lnTo>
                    <a:pt x="256260" y="35064"/>
                  </a:lnTo>
                  <a:lnTo>
                    <a:pt x="264909" y="35064"/>
                  </a:lnTo>
                  <a:lnTo>
                    <a:pt x="264909" y="32867"/>
                  </a:lnTo>
                  <a:lnTo>
                    <a:pt x="265950" y="30988"/>
                  </a:lnTo>
                  <a:lnTo>
                    <a:pt x="270103" y="27889"/>
                  </a:lnTo>
                  <a:lnTo>
                    <a:pt x="272681" y="27114"/>
                  </a:lnTo>
                  <a:lnTo>
                    <a:pt x="292806" y="27114"/>
                  </a:lnTo>
                  <a:lnTo>
                    <a:pt x="286600" y="21640"/>
                  </a:lnTo>
                  <a:lnTo>
                    <a:pt x="282054" y="20180"/>
                  </a:lnTo>
                  <a:close/>
                </a:path>
                <a:path w="380364" h="72389">
                  <a:moveTo>
                    <a:pt x="316864" y="21120"/>
                  </a:moveTo>
                  <a:lnTo>
                    <a:pt x="308495" y="21120"/>
                  </a:lnTo>
                  <a:lnTo>
                    <a:pt x="308495" y="71437"/>
                  </a:lnTo>
                  <a:lnTo>
                    <a:pt x="317093" y="71437"/>
                  </a:lnTo>
                  <a:lnTo>
                    <a:pt x="317093" y="35712"/>
                  </a:lnTo>
                  <a:lnTo>
                    <a:pt x="319112" y="30911"/>
                  </a:lnTo>
                  <a:lnTo>
                    <a:pt x="322935" y="28511"/>
                  </a:lnTo>
                  <a:lnTo>
                    <a:pt x="332816" y="28511"/>
                  </a:lnTo>
                  <a:lnTo>
                    <a:pt x="332816" y="26924"/>
                  </a:lnTo>
                  <a:lnTo>
                    <a:pt x="317004" y="26924"/>
                  </a:lnTo>
                  <a:lnTo>
                    <a:pt x="316864" y="21120"/>
                  </a:lnTo>
                  <a:close/>
                </a:path>
                <a:path w="380364" h="72389">
                  <a:moveTo>
                    <a:pt x="332816" y="28511"/>
                  </a:moveTo>
                  <a:lnTo>
                    <a:pt x="330098" y="28511"/>
                  </a:lnTo>
                  <a:lnTo>
                    <a:pt x="331508" y="28613"/>
                  </a:lnTo>
                  <a:lnTo>
                    <a:pt x="332816" y="28841"/>
                  </a:lnTo>
                  <a:lnTo>
                    <a:pt x="332816" y="28511"/>
                  </a:lnTo>
                  <a:close/>
                </a:path>
                <a:path w="380364" h="72389">
                  <a:moveTo>
                    <a:pt x="330669" y="20180"/>
                  </a:moveTo>
                  <a:lnTo>
                    <a:pt x="323824" y="20180"/>
                  </a:lnTo>
                  <a:lnTo>
                    <a:pt x="319824" y="22428"/>
                  </a:lnTo>
                  <a:lnTo>
                    <a:pt x="317004" y="26924"/>
                  </a:lnTo>
                  <a:lnTo>
                    <a:pt x="332816" y="26924"/>
                  </a:lnTo>
                  <a:lnTo>
                    <a:pt x="332816" y="20840"/>
                  </a:lnTo>
                  <a:lnTo>
                    <a:pt x="331939" y="20396"/>
                  </a:lnTo>
                  <a:lnTo>
                    <a:pt x="330669" y="20180"/>
                  </a:lnTo>
                  <a:close/>
                </a:path>
                <a:path w="380364" h="72389">
                  <a:moveTo>
                    <a:pt x="348856" y="21120"/>
                  </a:moveTo>
                  <a:lnTo>
                    <a:pt x="340715" y="21120"/>
                  </a:lnTo>
                  <a:lnTo>
                    <a:pt x="340715" y="71437"/>
                  </a:lnTo>
                  <a:lnTo>
                    <a:pt x="349326" y="71437"/>
                  </a:lnTo>
                  <a:lnTo>
                    <a:pt x="349326" y="35585"/>
                  </a:lnTo>
                  <a:lnTo>
                    <a:pt x="350507" y="33159"/>
                  </a:lnTo>
                  <a:lnTo>
                    <a:pt x="352145" y="31203"/>
                  </a:lnTo>
                  <a:lnTo>
                    <a:pt x="356361" y="28232"/>
                  </a:lnTo>
                  <a:lnTo>
                    <a:pt x="358813" y="27482"/>
                  </a:lnTo>
                  <a:lnTo>
                    <a:pt x="380210" y="27482"/>
                  </a:lnTo>
                  <a:lnTo>
                    <a:pt x="349135" y="27444"/>
                  </a:lnTo>
                  <a:lnTo>
                    <a:pt x="348856" y="21120"/>
                  </a:lnTo>
                  <a:close/>
                </a:path>
                <a:path w="380364" h="72389">
                  <a:moveTo>
                    <a:pt x="380210" y="27482"/>
                  </a:moveTo>
                  <a:lnTo>
                    <a:pt x="365048" y="27482"/>
                  </a:lnTo>
                  <a:lnTo>
                    <a:pt x="367576" y="28359"/>
                  </a:lnTo>
                  <a:lnTo>
                    <a:pt x="370839" y="31826"/>
                  </a:lnTo>
                  <a:lnTo>
                    <a:pt x="371665" y="34505"/>
                  </a:lnTo>
                  <a:lnTo>
                    <a:pt x="371690" y="71437"/>
                  </a:lnTo>
                  <a:lnTo>
                    <a:pt x="380301" y="71437"/>
                  </a:lnTo>
                  <a:lnTo>
                    <a:pt x="380210" y="27482"/>
                  </a:lnTo>
                  <a:close/>
                </a:path>
                <a:path w="380364" h="72389">
                  <a:moveTo>
                    <a:pt x="374840" y="20180"/>
                  </a:moveTo>
                  <a:lnTo>
                    <a:pt x="358000" y="20180"/>
                  </a:lnTo>
                  <a:lnTo>
                    <a:pt x="352983" y="22606"/>
                  </a:lnTo>
                  <a:lnTo>
                    <a:pt x="349135" y="27444"/>
                  </a:lnTo>
                  <a:lnTo>
                    <a:pt x="380210" y="27444"/>
                  </a:lnTo>
                  <a:lnTo>
                    <a:pt x="380199" y="26187"/>
                  </a:lnTo>
                  <a:lnTo>
                    <a:pt x="374840" y="20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4099" y="2096674"/>
              <a:ext cx="1179093" cy="7334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11309" y="2612080"/>
              <a:ext cx="1033880" cy="18764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3444" y="3099266"/>
              <a:ext cx="1144104" cy="20554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7014" y="3610355"/>
              <a:ext cx="1469910" cy="18763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12461" y="4149220"/>
              <a:ext cx="1334147" cy="20653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19191" y="0"/>
              <a:ext cx="2553208" cy="5029200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548736" y="4822757"/>
            <a:ext cx="102387" cy="906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900" y="4786357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0">
                <a:solidFill>
                  <a:srgbClr val="414042"/>
                </a:solidFill>
                <a:latin typeface="Roboto Light"/>
                <a:cs typeface="Roboto Light"/>
              </a:rPr>
              <a:t>12</a:t>
            </a:r>
            <a:endParaRPr sz="1000">
              <a:latin typeface="Roboto Light"/>
              <a:cs typeface="Roboto Ligh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224535"/>
            <a:ext cx="7772400" cy="327025"/>
          </a:xfrm>
          <a:custGeom>
            <a:avLst/>
            <a:gdLst/>
            <a:ahLst/>
            <a:cxnLst/>
            <a:rect l="l" t="t" r="r" b="b"/>
            <a:pathLst>
              <a:path w="7772400" h="327025">
                <a:moveTo>
                  <a:pt x="7772400" y="0"/>
                </a:moveTo>
                <a:lnTo>
                  <a:pt x="0" y="0"/>
                </a:lnTo>
                <a:lnTo>
                  <a:pt x="0" y="326809"/>
                </a:lnTo>
                <a:lnTo>
                  <a:pt x="7772400" y="326809"/>
                </a:lnTo>
                <a:lnTo>
                  <a:pt x="7772400" y="0"/>
                </a:lnTo>
                <a:close/>
              </a:path>
            </a:pathLst>
          </a:custGeom>
          <a:solidFill>
            <a:srgbClr val="FFB3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6427" y="3958158"/>
            <a:ext cx="2131368" cy="64374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40597" y="3914203"/>
            <a:ext cx="3818890" cy="123825"/>
            <a:chOff x="240597" y="3914203"/>
            <a:chExt cx="3818890" cy="123825"/>
          </a:xfrm>
        </p:grpSpPr>
        <p:sp>
          <p:nvSpPr>
            <p:cNvPr id="6" name="object 6" descr=""/>
            <p:cNvSpPr/>
            <p:nvPr/>
          </p:nvSpPr>
          <p:spPr>
            <a:xfrm>
              <a:off x="3286991" y="3914208"/>
              <a:ext cx="772795" cy="96520"/>
            </a:xfrm>
            <a:custGeom>
              <a:avLst/>
              <a:gdLst/>
              <a:ahLst/>
              <a:cxnLst/>
              <a:rect l="l" t="t" r="r" b="b"/>
              <a:pathLst>
                <a:path w="772795" h="96520">
                  <a:moveTo>
                    <a:pt x="23685" y="37020"/>
                  </a:moveTo>
                  <a:lnTo>
                    <a:pt x="12217" y="37020"/>
                  </a:lnTo>
                  <a:lnTo>
                    <a:pt x="12217" y="84327"/>
                  </a:lnTo>
                  <a:lnTo>
                    <a:pt x="13525" y="88734"/>
                  </a:lnTo>
                  <a:lnTo>
                    <a:pt x="18732" y="94932"/>
                  </a:lnTo>
                  <a:lnTo>
                    <a:pt x="22593" y="96481"/>
                  </a:lnTo>
                  <a:lnTo>
                    <a:pt x="30568" y="96481"/>
                  </a:lnTo>
                  <a:lnTo>
                    <a:pt x="33502" y="96075"/>
                  </a:lnTo>
                  <a:lnTo>
                    <a:pt x="36525" y="95249"/>
                  </a:lnTo>
                  <a:lnTo>
                    <a:pt x="36525" y="86753"/>
                  </a:lnTo>
                  <a:lnTo>
                    <a:pt x="28384" y="86753"/>
                  </a:lnTo>
                  <a:lnTo>
                    <a:pt x="26479" y="86080"/>
                  </a:lnTo>
                  <a:lnTo>
                    <a:pt x="24244" y="83388"/>
                  </a:lnTo>
                  <a:lnTo>
                    <a:pt x="23685" y="81368"/>
                  </a:lnTo>
                  <a:lnTo>
                    <a:pt x="23685" y="37020"/>
                  </a:lnTo>
                  <a:close/>
                </a:path>
                <a:path w="772795" h="96520">
                  <a:moveTo>
                    <a:pt x="36525" y="86004"/>
                  </a:moveTo>
                  <a:lnTo>
                    <a:pt x="34213" y="86499"/>
                  </a:lnTo>
                  <a:lnTo>
                    <a:pt x="32397" y="86753"/>
                  </a:lnTo>
                  <a:lnTo>
                    <a:pt x="36525" y="86753"/>
                  </a:lnTo>
                  <a:lnTo>
                    <a:pt x="36525" y="86004"/>
                  </a:lnTo>
                  <a:close/>
                </a:path>
                <a:path w="772795" h="96520">
                  <a:moveTo>
                    <a:pt x="36220" y="28143"/>
                  </a:moveTo>
                  <a:lnTo>
                    <a:pt x="0" y="28143"/>
                  </a:lnTo>
                  <a:lnTo>
                    <a:pt x="0" y="37020"/>
                  </a:lnTo>
                  <a:lnTo>
                    <a:pt x="36220" y="37020"/>
                  </a:lnTo>
                  <a:lnTo>
                    <a:pt x="36220" y="28143"/>
                  </a:lnTo>
                  <a:close/>
                </a:path>
                <a:path w="772795" h="96520">
                  <a:moveTo>
                    <a:pt x="23685" y="11899"/>
                  </a:moveTo>
                  <a:lnTo>
                    <a:pt x="12217" y="11899"/>
                  </a:lnTo>
                  <a:lnTo>
                    <a:pt x="12217" y="28143"/>
                  </a:lnTo>
                  <a:lnTo>
                    <a:pt x="23685" y="28143"/>
                  </a:lnTo>
                  <a:lnTo>
                    <a:pt x="23685" y="11899"/>
                  </a:lnTo>
                  <a:close/>
                </a:path>
                <a:path w="772795" h="96520">
                  <a:moveTo>
                    <a:pt x="84912" y="26911"/>
                  </a:moveTo>
                  <a:lnTo>
                    <a:pt x="69862" y="26911"/>
                  </a:lnTo>
                  <a:lnTo>
                    <a:pt x="64604" y="28333"/>
                  </a:lnTo>
                  <a:lnTo>
                    <a:pt x="45326" y="61887"/>
                  </a:lnTo>
                  <a:lnTo>
                    <a:pt x="45856" y="69314"/>
                  </a:lnTo>
                  <a:lnTo>
                    <a:pt x="66801" y="96481"/>
                  </a:lnTo>
                  <a:lnTo>
                    <a:pt x="81940" y="96481"/>
                  </a:lnTo>
                  <a:lnTo>
                    <a:pt x="87287" y="95034"/>
                  </a:lnTo>
                  <a:lnTo>
                    <a:pt x="96583" y="89255"/>
                  </a:lnTo>
                  <a:lnTo>
                    <a:pt x="98469" y="87121"/>
                  </a:lnTo>
                  <a:lnTo>
                    <a:pt x="70116" y="87121"/>
                  </a:lnTo>
                  <a:lnTo>
                    <a:pt x="65493" y="84861"/>
                  </a:lnTo>
                  <a:lnTo>
                    <a:pt x="58585" y="75857"/>
                  </a:lnTo>
                  <a:lnTo>
                    <a:pt x="56870" y="69875"/>
                  </a:lnTo>
                  <a:lnTo>
                    <a:pt x="56958" y="53720"/>
                  </a:lnTo>
                  <a:lnTo>
                    <a:pt x="58597" y="47599"/>
                  </a:lnTo>
                  <a:lnTo>
                    <a:pt x="65544" y="38582"/>
                  </a:lnTo>
                  <a:lnTo>
                    <a:pt x="70116" y="36334"/>
                  </a:lnTo>
                  <a:lnTo>
                    <a:pt x="97885" y="36334"/>
                  </a:lnTo>
                  <a:lnTo>
                    <a:pt x="92303" y="30073"/>
                  </a:lnTo>
                  <a:lnTo>
                    <a:pt x="84912" y="26911"/>
                  </a:lnTo>
                  <a:close/>
                </a:path>
                <a:path w="772795" h="96520">
                  <a:moveTo>
                    <a:pt x="97885" y="36334"/>
                  </a:moveTo>
                  <a:lnTo>
                    <a:pt x="81572" y="36334"/>
                  </a:lnTo>
                  <a:lnTo>
                    <a:pt x="86207" y="38620"/>
                  </a:lnTo>
                  <a:lnTo>
                    <a:pt x="93192" y="47751"/>
                  </a:lnTo>
                  <a:lnTo>
                    <a:pt x="94945" y="53720"/>
                  </a:lnTo>
                  <a:lnTo>
                    <a:pt x="94942" y="69314"/>
                  </a:lnTo>
                  <a:lnTo>
                    <a:pt x="93230" y="75704"/>
                  </a:lnTo>
                  <a:lnTo>
                    <a:pt x="86359" y="84835"/>
                  </a:lnTo>
                  <a:lnTo>
                    <a:pt x="81737" y="87121"/>
                  </a:lnTo>
                  <a:lnTo>
                    <a:pt x="98469" y="87121"/>
                  </a:lnTo>
                  <a:lnTo>
                    <a:pt x="100164" y="85204"/>
                  </a:lnTo>
                  <a:lnTo>
                    <a:pt x="105155" y="74828"/>
                  </a:lnTo>
                  <a:lnTo>
                    <a:pt x="106342" y="69303"/>
                  </a:lnTo>
                  <a:lnTo>
                    <a:pt x="106413" y="61633"/>
                  </a:lnTo>
                  <a:lnTo>
                    <a:pt x="105908" y="54495"/>
                  </a:lnTo>
                  <a:lnTo>
                    <a:pt x="105783" y="53720"/>
                  </a:lnTo>
                  <a:lnTo>
                    <a:pt x="104297" y="47448"/>
                  </a:lnTo>
                  <a:lnTo>
                    <a:pt x="101650" y="41532"/>
                  </a:lnTo>
                  <a:lnTo>
                    <a:pt x="97885" y="36334"/>
                  </a:lnTo>
                  <a:close/>
                </a:path>
                <a:path w="772795" h="96520">
                  <a:moveTo>
                    <a:pt x="164706" y="0"/>
                  </a:moveTo>
                  <a:lnTo>
                    <a:pt x="153238" y="0"/>
                  </a:lnTo>
                  <a:lnTo>
                    <a:pt x="153238" y="95249"/>
                  </a:lnTo>
                  <a:lnTo>
                    <a:pt x="164706" y="95249"/>
                  </a:lnTo>
                  <a:lnTo>
                    <a:pt x="164706" y="0"/>
                  </a:lnTo>
                  <a:close/>
                </a:path>
                <a:path w="772795" h="96520">
                  <a:moveTo>
                    <a:pt x="218198" y="26911"/>
                  </a:moveTo>
                  <a:lnTo>
                    <a:pt x="204139" y="26911"/>
                  </a:lnTo>
                  <a:lnTo>
                    <a:pt x="199186" y="28384"/>
                  </a:lnTo>
                  <a:lnTo>
                    <a:pt x="190055" y="34302"/>
                  </a:lnTo>
                  <a:lnTo>
                    <a:pt x="186499" y="38392"/>
                  </a:lnTo>
                  <a:lnTo>
                    <a:pt x="181416" y="48856"/>
                  </a:lnTo>
                  <a:lnTo>
                    <a:pt x="180171" y="54686"/>
                  </a:lnTo>
                  <a:lnTo>
                    <a:pt x="180256" y="64985"/>
                  </a:lnTo>
                  <a:lnTo>
                    <a:pt x="201802" y="96481"/>
                  </a:lnTo>
                  <a:lnTo>
                    <a:pt x="210908" y="96481"/>
                  </a:lnTo>
                  <a:lnTo>
                    <a:pt x="218812" y="95672"/>
                  </a:lnTo>
                  <a:lnTo>
                    <a:pt x="225663" y="93243"/>
                  </a:lnTo>
                  <a:lnTo>
                    <a:pt x="231461" y="89195"/>
                  </a:lnTo>
                  <a:lnTo>
                    <a:pt x="233197" y="87121"/>
                  </a:lnTo>
                  <a:lnTo>
                    <a:pt x="205816" y="87121"/>
                  </a:lnTo>
                  <a:lnTo>
                    <a:pt x="201117" y="85089"/>
                  </a:lnTo>
                  <a:lnTo>
                    <a:pt x="193713" y="76936"/>
                  </a:lnTo>
                  <a:lnTo>
                    <a:pt x="191782" y="71602"/>
                  </a:lnTo>
                  <a:lnTo>
                    <a:pt x="191617" y="64985"/>
                  </a:lnTo>
                  <a:lnTo>
                    <a:pt x="237070" y="64985"/>
                  </a:lnTo>
                  <a:lnTo>
                    <a:pt x="237070" y="60210"/>
                  </a:lnTo>
                  <a:lnTo>
                    <a:pt x="236792" y="55562"/>
                  </a:lnTo>
                  <a:lnTo>
                    <a:pt x="191985" y="55562"/>
                  </a:lnTo>
                  <a:lnTo>
                    <a:pt x="192735" y="49479"/>
                  </a:lnTo>
                  <a:lnTo>
                    <a:pt x="194678" y="44754"/>
                  </a:lnTo>
                  <a:lnTo>
                    <a:pt x="200964" y="38023"/>
                  </a:lnTo>
                  <a:lnTo>
                    <a:pt x="204850" y="36334"/>
                  </a:lnTo>
                  <a:lnTo>
                    <a:pt x="230359" y="36334"/>
                  </a:lnTo>
                  <a:lnTo>
                    <a:pt x="229819" y="35521"/>
                  </a:lnTo>
                  <a:lnTo>
                    <a:pt x="224980" y="29781"/>
                  </a:lnTo>
                  <a:lnTo>
                    <a:pt x="218198" y="26911"/>
                  </a:lnTo>
                  <a:close/>
                </a:path>
                <a:path w="772795" h="96520">
                  <a:moveTo>
                    <a:pt x="229196" y="78066"/>
                  </a:moveTo>
                  <a:lnTo>
                    <a:pt x="227088" y="80797"/>
                  </a:lnTo>
                  <a:lnTo>
                    <a:pt x="224624" y="82981"/>
                  </a:lnTo>
                  <a:lnTo>
                    <a:pt x="219011" y="86296"/>
                  </a:lnTo>
                  <a:lnTo>
                    <a:pt x="215569" y="87121"/>
                  </a:lnTo>
                  <a:lnTo>
                    <a:pt x="233197" y="87121"/>
                  </a:lnTo>
                  <a:lnTo>
                    <a:pt x="236207" y="83527"/>
                  </a:lnTo>
                  <a:lnTo>
                    <a:pt x="229196" y="78066"/>
                  </a:lnTo>
                  <a:close/>
                </a:path>
                <a:path w="772795" h="96520">
                  <a:moveTo>
                    <a:pt x="230359" y="36334"/>
                  </a:moveTo>
                  <a:lnTo>
                    <a:pt x="214274" y="36334"/>
                  </a:lnTo>
                  <a:lnTo>
                    <a:pt x="218071" y="37934"/>
                  </a:lnTo>
                  <a:lnTo>
                    <a:pt x="223697" y="44348"/>
                  </a:lnTo>
                  <a:lnTo>
                    <a:pt x="225268" y="48844"/>
                  </a:lnTo>
                  <a:lnTo>
                    <a:pt x="225487" y="52645"/>
                  </a:lnTo>
                  <a:lnTo>
                    <a:pt x="225602" y="55562"/>
                  </a:lnTo>
                  <a:lnTo>
                    <a:pt x="236792" y="55562"/>
                  </a:lnTo>
                  <a:lnTo>
                    <a:pt x="236618" y="52645"/>
                  </a:lnTo>
                  <a:lnTo>
                    <a:pt x="235259" y="46008"/>
                  </a:lnTo>
                  <a:lnTo>
                    <a:pt x="232993" y="40301"/>
                  </a:lnTo>
                  <a:lnTo>
                    <a:pt x="230359" y="36334"/>
                  </a:lnTo>
                  <a:close/>
                </a:path>
                <a:path w="772795" h="96520">
                  <a:moveTo>
                    <a:pt x="298506" y="36144"/>
                  </a:moveTo>
                  <a:lnTo>
                    <a:pt x="280441" y="36144"/>
                  </a:lnTo>
                  <a:lnTo>
                    <a:pt x="283971" y="37337"/>
                  </a:lnTo>
                  <a:lnTo>
                    <a:pt x="288772" y="42087"/>
                  </a:lnTo>
                  <a:lnTo>
                    <a:pt x="289966" y="45288"/>
                  </a:lnTo>
                  <a:lnTo>
                    <a:pt x="289966" y="54559"/>
                  </a:lnTo>
                  <a:lnTo>
                    <a:pt x="269176" y="54559"/>
                  </a:lnTo>
                  <a:lnTo>
                    <a:pt x="261696" y="56502"/>
                  </a:lnTo>
                  <a:lnTo>
                    <a:pt x="251078" y="64223"/>
                  </a:lnTo>
                  <a:lnTo>
                    <a:pt x="248424" y="69659"/>
                  </a:lnTo>
                  <a:lnTo>
                    <a:pt x="248424" y="82384"/>
                  </a:lnTo>
                  <a:lnTo>
                    <a:pt x="250532" y="87134"/>
                  </a:lnTo>
                  <a:lnTo>
                    <a:pt x="259016" y="94614"/>
                  </a:lnTo>
                  <a:lnTo>
                    <a:pt x="264439" y="96481"/>
                  </a:lnTo>
                  <a:lnTo>
                    <a:pt x="278460" y="96481"/>
                  </a:lnTo>
                  <a:lnTo>
                    <a:pt x="284822" y="93713"/>
                  </a:lnTo>
                  <a:lnTo>
                    <a:pt x="290156" y="88176"/>
                  </a:lnTo>
                  <a:lnTo>
                    <a:pt x="301830" y="88176"/>
                  </a:lnTo>
                  <a:lnTo>
                    <a:pt x="301560" y="86499"/>
                  </a:lnTo>
                  <a:lnTo>
                    <a:pt x="268960" y="86499"/>
                  </a:lnTo>
                  <a:lnTo>
                    <a:pt x="265887" y="85483"/>
                  </a:lnTo>
                  <a:lnTo>
                    <a:pt x="261086" y="81432"/>
                  </a:lnTo>
                  <a:lnTo>
                    <a:pt x="259892" y="78625"/>
                  </a:lnTo>
                  <a:lnTo>
                    <a:pt x="259892" y="66801"/>
                  </a:lnTo>
                  <a:lnTo>
                    <a:pt x="266915" y="62687"/>
                  </a:lnTo>
                  <a:lnTo>
                    <a:pt x="301434" y="62687"/>
                  </a:lnTo>
                  <a:lnTo>
                    <a:pt x="301316" y="43814"/>
                  </a:lnTo>
                  <a:lnTo>
                    <a:pt x="301269" y="41897"/>
                  </a:lnTo>
                  <a:lnTo>
                    <a:pt x="298996" y="36575"/>
                  </a:lnTo>
                  <a:lnTo>
                    <a:pt x="298506" y="36144"/>
                  </a:lnTo>
                  <a:close/>
                </a:path>
                <a:path w="772795" h="96520">
                  <a:moveTo>
                    <a:pt x="301830" y="88176"/>
                  </a:moveTo>
                  <a:lnTo>
                    <a:pt x="290156" y="88176"/>
                  </a:lnTo>
                  <a:lnTo>
                    <a:pt x="290563" y="91566"/>
                  </a:lnTo>
                  <a:lnTo>
                    <a:pt x="291109" y="93916"/>
                  </a:lnTo>
                  <a:lnTo>
                    <a:pt x="291769" y="95237"/>
                  </a:lnTo>
                  <a:lnTo>
                    <a:pt x="303796" y="95237"/>
                  </a:lnTo>
                  <a:lnTo>
                    <a:pt x="303796" y="94246"/>
                  </a:lnTo>
                  <a:lnTo>
                    <a:pt x="302221" y="90614"/>
                  </a:lnTo>
                  <a:lnTo>
                    <a:pt x="301830" y="88176"/>
                  </a:lnTo>
                  <a:close/>
                </a:path>
                <a:path w="772795" h="96520">
                  <a:moveTo>
                    <a:pt x="301434" y="62687"/>
                  </a:moveTo>
                  <a:lnTo>
                    <a:pt x="289966" y="62687"/>
                  </a:lnTo>
                  <a:lnTo>
                    <a:pt x="289966" y="76453"/>
                  </a:lnTo>
                  <a:lnTo>
                    <a:pt x="288518" y="79425"/>
                  </a:lnTo>
                  <a:lnTo>
                    <a:pt x="286181" y="81851"/>
                  </a:lnTo>
                  <a:lnTo>
                    <a:pt x="279730" y="85572"/>
                  </a:lnTo>
                  <a:lnTo>
                    <a:pt x="276326" y="86499"/>
                  </a:lnTo>
                  <a:lnTo>
                    <a:pt x="301560" y="86499"/>
                  </a:lnTo>
                  <a:lnTo>
                    <a:pt x="301434" y="62687"/>
                  </a:lnTo>
                  <a:close/>
                </a:path>
                <a:path w="772795" h="96520">
                  <a:moveTo>
                    <a:pt x="284175" y="26911"/>
                  </a:moveTo>
                  <a:lnTo>
                    <a:pt x="271576" y="26911"/>
                  </a:lnTo>
                  <a:lnTo>
                    <a:pt x="267093" y="27812"/>
                  </a:lnTo>
                  <a:lnTo>
                    <a:pt x="258952" y="31457"/>
                  </a:lnTo>
                  <a:lnTo>
                    <a:pt x="255727" y="33921"/>
                  </a:lnTo>
                  <a:lnTo>
                    <a:pt x="250977" y="40170"/>
                  </a:lnTo>
                  <a:lnTo>
                    <a:pt x="249783" y="43395"/>
                  </a:lnTo>
                  <a:lnTo>
                    <a:pt x="249783" y="46748"/>
                  </a:lnTo>
                  <a:lnTo>
                    <a:pt x="261315" y="46748"/>
                  </a:lnTo>
                  <a:lnTo>
                    <a:pt x="261315" y="43814"/>
                  </a:lnTo>
                  <a:lnTo>
                    <a:pt x="262699" y="41313"/>
                  </a:lnTo>
                  <a:lnTo>
                    <a:pt x="268236" y="37185"/>
                  </a:lnTo>
                  <a:lnTo>
                    <a:pt x="271678" y="36144"/>
                  </a:lnTo>
                  <a:lnTo>
                    <a:pt x="298506" y="36144"/>
                  </a:lnTo>
                  <a:lnTo>
                    <a:pt x="290233" y="28841"/>
                  </a:lnTo>
                  <a:lnTo>
                    <a:pt x="284175" y="26911"/>
                  </a:lnTo>
                  <a:close/>
                </a:path>
                <a:path w="772795" h="96520">
                  <a:moveTo>
                    <a:pt x="330580" y="28143"/>
                  </a:moveTo>
                  <a:lnTo>
                    <a:pt x="319417" y="28143"/>
                  </a:lnTo>
                  <a:lnTo>
                    <a:pt x="319417" y="95237"/>
                  </a:lnTo>
                  <a:lnTo>
                    <a:pt x="330898" y="95237"/>
                  </a:lnTo>
                  <a:lnTo>
                    <a:pt x="330898" y="47624"/>
                  </a:lnTo>
                  <a:lnTo>
                    <a:pt x="333578" y="41211"/>
                  </a:lnTo>
                  <a:lnTo>
                    <a:pt x="338683" y="38011"/>
                  </a:lnTo>
                  <a:lnTo>
                    <a:pt x="351853" y="38011"/>
                  </a:lnTo>
                  <a:lnTo>
                    <a:pt x="351853" y="35902"/>
                  </a:lnTo>
                  <a:lnTo>
                    <a:pt x="330771" y="35902"/>
                  </a:lnTo>
                  <a:lnTo>
                    <a:pt x="330580" y="28143"/>
                  </a:lnTo>
                  <a:close/>
                </a:path>
                <a:path w="772795" h="96520">
                  <a:moveTo>
                    <a:pt x="351853" y="38011"/>
                  </a:moveTo>
                  <a:lnTo>
                    <a:pt x="348233" y="38011"/>
                  </a:lnTo>
                  <a:lnTo>
                    <a:pt x="350113" y="38150"/>
                  </a:lnTo>
                  <a:lnTo>
                    <a:pt x="351853" y="38442"/>
                  </a:lnTo>
                  <a:lnTo>
                    <a:pt x="351853" y="38011"/>
                  </a:lnTo>
                  <a:close/>
                </a:path>
                <a:path w="772795" h="96520">
                  <a:moveTo>
                    <a:pt x="349008" y="26911"/>
                  </a:moveTo>
                  <a:lnTo>
                    <a:pt x="339864" y="26911"/>
                  </a:lnTo>
                  <a:lnTo>
                    <a:pt x="334530" y="29908"/>
                  </a:lnTo>
                  <a:lnTo>
                    <a:pt x="330771" y="35902"/>
                  </a:lnTo>
                  <a:lnTo>
                    <a:pt x="351853" y="35902"/>
                  </a:lnTo>
                  <a:lnTo>
                    <a:pt x="351853" y="27774"/>
                  </a:lnTo>
                  <a:lnTo>
                    <a:pt x="350697" y="27190"/>
                  </a:lnTo>
                  <a:lnTo>
                    <a:pt x="349008" y="26911"/>
                  </a:lnTo>
                  <a:close/>
                </a:path>
                <a:path w="772795" h="96520">
                  <a:moveTo>
                    <a:pt x="373252" y="28143"/>
                  </a:moveTo>
                  <a:lnTo>
                    <a:pt x="362394" y="28143"/>
                  </a:lnTo>
                  <a:lnTo>
                    <a:pt x="362394" y="95237"/>
                  </a:lnTo>
                  <a:lnTo>
                    <a:pt x="373875" y="95237"/>
                  </a:lnTo>
                  <a:lnTo>
                    <a:pt x="373875" y="47434"/>
                  </a:lnTo>
                  <a:lnTo>
                    <a:pt x="375437" y="44208"/>
                  </a:lnTo>
                  <a:lnTo>
                    <a:pt x="377634" y="41605"/>
                  </a:lnTo>
                  <a:lnTo>
                    <a:pt x="383247" y="37630"/>
                  </a:lnTo>
                  <a:lnTo>
                    <a:pt x="386524" y="36639"/>
                  </a:lnTo>
                  <a:lnTo>
                    <a:pt x="411729" y="36639"/>
                  </a:lnTo>
                  <a:lnTo>
                    <a:pt x="373621" y="36575"/>
                  </a:lnTo>
                  <a:lnTo>
                    <a:pt x="373252" y="28143"/>
                  </a:lnTo>
                  <a:close/>
                </a:path>
                <a:path w="772795" h="96520">
                  <a:moveTo>
                    <a:pt x="411729" y="36639"/>
                  </a:moveTo>
                  <a:lnTo>
                    <a:pt x="394830" y="36639"/>
                  </a:lnTo>
                  <a:lnTo>
                    <a:pt x="398208" y="37795"/>
                  </a:lnTo>
                  <a:lnTo>
                    <a:pt x="402551" y="42430"/>
                  </a:lnTo>
                  <a:lnTo>
                    <a:pt x="403656" y="46012"/>
                  </a:lnTo>
                  <a:lnTo>
                    <a:pt x="403694" y="95237"/>
                  </a:lnTo>
                  <a:lnTo>
                    <a:pt x="415175" y="95237"/>
                  </a:lnTo>
                  <a:lnTo>
                    <a:pt x="415167" y="50838"/>
                  </a:lnTo>
                  <a:lnTo>
                    <a:pt x="413763" y="40407"/>
                  </a:lnTo>
                  <a:lnTo>
                    <a:pt x="411729" y="36639"/>
                  </a:lnTo>
                  <a:close/>
                </a:path>
                <a:path w="772795" h="96520">
                  <a:moveTo>
                    <a:pt x="393712" y="26911"/>
                  </a:moveTo>
                  <a:lnTo>
                    <a:pt x="385444" y="26911"/>
                  </a:lnTo>
                  <a:lnTo>
                    <a:pt x="378752" y="30137"/>
                  </a:lnTo>
                  <a:lnTo>
                    <a:pt x="373621" y="36575"/>
                  </a:lnTo>
                  <a:lnTo>
                    <a:pt x="411695" y="36575"/>
                  </a:lnTo>
                  <a:lnTo>
                    <a:pt x="409716" y="32910"/>
                  </a:lnTo>
                  <a:lnTo>
                    <a:pt x="403033" y="28411"/>
                  </a:lnTo>
                  <a:lnTo>
                    <a:pt x="393712" y="26911"/>
                  </a:lnTo>
                  <a:close/>
                </a:path>
                <a:path w="772795" h="96520">
                  <a:moveTo>
                    <a:pt x="474700" y="28143"/>
                  </a:moveTo>
                  <a:lnTo>
                    <a:pt x="463854" y="28143"/>
                  </a:lnTo>
                  <a:lnTo>
                    <a:pt x="463854" y="95237"/>
                  </a:lnTo>
                  <a:lnTo>
                    <a:pt x="475322" y="95237"/>
                  </a:lnTo>
                  <a:lnTo>
                    <a:pt x="475355" y="46177"/>
                  </a:lnTo>
                  <a:lnTo>
                    <a:pt x="478091" y="39852"/>
                  </a:lnTo>
                  <a:lnTo>
                    <a:pt x="483234" y="36639"/>
                  </a:lnTo>
                  <a:lnTo>
                    <a:pt x="513586" y="36639"/>
                  </a:lnTo>
                  <a:lnTo>
                    <a:pt x="513088" y="35585"/>
                  </a:lnTo>
                  <a:lnTo>
                    <a:pt x="475005" y="35585"/>
                  </a:lnTo>
                  <a:lnTo>
                    <a:pt x="474700" y="28143"/>
                  </a:lnTo>
                  <a:close/>
                </a:path>
                <a:path w="772795" h="96520">
                  <a:moveTo>
                    <a:pt x="513586" y="36639"/>
                  </a:moveTo>
                  <a:lnTo>
                    <a:pt x="500316" y="36639"/>
                  </a:lnTo>
                  <a:lnTo>
                    <a:pt x="505091" y="41516"/>
                  </a:lnTo>
                  <a:lnTo>
                    <a:pt x="505091" y="95237"/>
                  </a:lnTo>
                  <a:lnTo>
                    <a:pt x="516623" y="95237"/>
                  </a:lnTo>
                  <a:lnTo>
                    <a:pt x="516670" y="50279"/>
                  </a:lnTo>
                  <a:lnTo>
                    <a:pt x="517080" y="46418"/>
                  </a:lnTo>
                  <a:lnTo>
                    <a:pt x="518706" y="43002"/>
                  </a:lnTo>
                  <a:lnTo>
                    <a:pt x="524332" y="37909"/>
                  </a:lnTo>
                  <a:lnTo>
                    <a:pt x="524932" y="37693"/>
                  </a:lnTo>
                  <a:lnTo>
                    <a:pt x="514083" y="37693"/>
                  </a:lnTo>
                  <a:lnTo>
                    <a:pt x="513586" y="36639"/>
                  </a:lnTo>
                  <a:close/>
                </a:path>
                <a:path w="772795" h="96520">
                  <a:moveTo>
                    <a:pt x="554387" y="36639"/>
                  </a:moveTo>
                  <a:lnTo>
                    <a:pt x="537286" y="36639"/>
                  </a:lnTo>
                  <a:lnTo>
                    <a:pt x="540969" y="37833"/>
                  </a:lnTo>
                  <a:lnTo>
                    <a:pt x="545350" y="42583"/>
                  </a:lnTo>
                  <a:lnTo>
                    <a:pt x="546442" y="46177"/>
                  </a:lnTo>
                  <a:lnTo>
                    <a:pt x="546442" y="95237"/>
                  </a:lnTo>
                  <a:lnTo>
                    <a:pt x="557923" y="95237"/>
                  </a:lnTo>
                  <a:lnTo>
                    <a:pt x="557923" y="50279"/>
                  </a:lnTo>
                  <a:lnTo>
                    <a:pt x="556378" y="40054"/>
                  </a:lnTo>
                  <a:lnTo>
                    <a:pt x="554387" y="36639"/>
                  </a:lnTo>
                  <a:close/>
                </a:path>
                <a:path w="772795" h="96520">
                  <a:moveTo>
                    <a:pt x="535470" y="26911"/>
                  </a:moveTo>
                  <a:lnTo>
                    <a:pt x="530593" y="26911"/>
                  </a:lnTo>
                  <a:lnTo>
                    <a:pt x="526364" y="27901"/>
                  </a:lnTo>
                  <a:lnTo>
                    <a:pt x="519214" y="31864"/>
                  </a:lnTo>
                  <a:lnTo>
                    <a:pt x="516305" y="34467"/>
                  </a:lnTo>
                  <a:lnTo>
                    <a:pt x="514083" y="37693"/>
                  </a:lnTo>
                  <a:lnTo>
                    <a:pt x="524932" y="37693"/>
                  </a:lnTo>
                  <a:lnTo>
                    <a:pt x="527862" y="36639"/>
                  </a:lnTo>
                  <a:lnTo>
                    <a:pt x="554387" y="36639"/>
                  </a:lnTo>
                  <a:lnTo>
                    <a:pt x="552121" y="32751"/>
                  </a:lnTo>
                  <a:lnTo>
                    <a:pt x="545152" y="28371"/>
                  </a:lnTo>
                  <a:lnTo>
                    <a:pt x="535470" y="26911"/>
                  </a:lnTo>
                  <a:close/>
                </a:path>
                <a:path w="772795" h="96520">
                  <a:moveTo>
                    <a:pt x="504304" y="26911"/>
                  </a:moveTo>
                  <a:lnTo>
                    <a:pt x="486562" y="26911"/>
                  </a:lnTo>
                  <a:lnTo>
                    <a:pt x="479932" y="29806"/>
                  </a:lnTo>
                  <a:lnTo>
                    <a:pt x="475005" y="35585"/>
                  </a:lnTo>
                  <a:lnTo>
                    <a:pt x="513088" y="35585"/>
                  </a:lnTo>
                  <a:lnTo>
                    <a:pt x="510692" y="30505"/>
                  </a:lnTo>
                  <a:lnTo>
                    <a:pt x="504304" y="26911"/>
                  </a:lnTo>
                  <a:close/>
                </a:path>
                <a:path w="772795" h="96520">
                  <a:moveTo>
                    <a:pt x="611771" y="26911"/>
                  </a:moveTo>
                  <a:lnTo>
                    <a:pt x="596722" y="26911"/>
                  </a:lnTo>
                  <a:lnTo>
                    <a:pt x="591451" y="28333"/>
                  </a:lnTo>
                  <a:lnTo>
                    <a:pt x="572185" y="61887"/>
                  </a:lnTo>
                  <a:lnTo>
                    <a:pt x="572714" y="69314"/>
                  </a:lnTo>
                  <a:lnTo>
                    <a:pt x="593661" y="96481"/>
                  </a:lnTo>
                  <a:lnTo>
                    <a:pt x="608787" y="96481"/>
                  </a:lnTo>
                  <a:lnTo>
                    <a:pt x="614133" y="95034"/>
                  </a:lnTo>
                  <a:lnTo>
                    <a:pt x="623430" y="89255"/>
                  </a:lnTo>
                  <a:lnTo>
                    <a:pt x="625316" y="87121"/>
                  </a:lnTo>
                  <a:lnTo>
                    <a:pt x="596963" y="87121"/>
                  </a:lnTo>
                  <a:lnTo>
                    <a:pt x="592340" y="84861"/>
                  </a:lnTo>
                  <a:lnTo>
                    <a:pt x="585444" y="75857"/>
                  </a:lnTo>
                  <a:lnTo>
                    <a:pt x="583717" y="69875"/>
                  </a:lnTo>
                  <a:lnTo>
                    <a:pt x="583806" y="53720"/>
                  </a:lnTo>
                  <a:lnTo>
                    <a:pt x="585457" y="47599"/>
                  </a:lnTo>
                  <a:lnTo>
                    <a:pt x="592404" y="38582"/>
                  </a:lnTo>
                  <a:lnTo>
                    <a:pt x="596963" y="36334"/>
                  </a:lnTo>
                  <a:lnTo>
                    <a:pt x="624745" y="36334"/>
                  </a:lnTo>
                  <a:lnTo>
                    <a:pt x="619163" y="30073"/>
                  </a:lnTo>
                  <a:lnTo>
                    <a:pt x="611771" y="26911"/>
                  </a:lnTo>
                  <a:close/>
                </a:path>
                <a:path w="772795" h="96520">
                  <a:moveTo>
                    <a:pt x="624745" y="36334"/>
                  </a:moveTo>
                  <a:lnTo>
                    <a:pt x="608418" y="36334"/>
                  </a:lnTo>
                  <a:lnTo>
                    <a:pt x="613054" y="38620"/>
                  </a:lnTo>
                  <a:lnTo>
                    <a:pt x="620039" y="47751"/>
                  </a:lnTo>
                  <a:lnTo>
                    <a:pt x="621791" y="53720"/>
                  </a:lnTo>
                  <a:lnTo>
                    <a:pt x="621789" y="69314"/>
                  </a:lnTo>
                  <a:lnTo>
                    <a:pt x="620077" y="75704"/>
                  </a:lnTo>
                  <a:lnTo>
                    <a:pt x="613219" y="84835"/>
                  </a:lnTo>
                  <a:lnTo>
                    <a:pt x="608583" y="87121"/>
                  </a:lnTo>
                  <a:lnTo>
                    <a:pt x="625316" y="87121"/>
                  </a:lnTo>
                  <a:lnTo>
                    <a:pt x="627011" y="85204"/>
                  </a:lnTo>
                  <a:lnTo>
                    <a:pt x="632015" y="74828"/>
                  </a:lnTo>
                  <a:lnTo>
                    <a:pt x="633189" y="69303"/>
                  </a:lnTo>
                  <a:lnTo>
                    <a:pt x="633260" y="61633"/>
                  </a:lnTo>
                  <a:lnTo>
                    <a:pt x="632755" y="54495"/>
                  </a:lnTo>
                  <a:lnTo>
                    <a:pt x="632630" y="53720"/>
                  </a:lnTo>
                  <a:lnTo>
                    <a:pt x="631145" y="47448"/>
                  </a:lnTo>
                  <a:lnTo>
                    <a:pt x="628502" y="41532"/>
                  </a:lnTo>
                  <a:lnTo>
                    <a:pt x="624745" y="36334"/>
                  </a:lnTo>
                  <a:close/>
                </a:path>
                <a:path w="772795" h="96520">
                  <a:moveTo>
                    <a:pt x="658812" y="28143"/>
                  </a:moveTo>
                  <a:lnTo>
                    <a:pt x="647649" y="28143"/>
                  </a:lnTo>
                  <a:lnTo>
                    <a:pt x="647649" y="95237"/>
                  </a:lnTo>
                  <a:lnTo>
                    <a:pt x="659129" y="95237"/>
                  </a:lnTo>
                  <a:lnTo>
                    <a:pt x="659129" y="47624"/>
                  </a:lnTo>
                  <a:lnTo>
                    <a:pt x="661809" y="41211"/>
                  </a:lnTo>
                  <a:lnTo>
                    <a:pt x="666915" y="38011"/>
                  </a:lnTo>
                  <a:lnTo>
                    <a:pt x="680084" y="38011"/>
                  </a:lnTo>
                  <a:lnTo>
                    <a:pt x="680084" y="35902"/>
                  </a:lnTo>
                  <a:lnTo>
                    <a:pt x="659002" y="35902"/>
                  </a:lnTo>
                  <a:lnTo>
                    <a:pt x="658812" y="28143"/>
                  </a:lnTo>
                  <a:close/>
                </a:path>
                <a:path w="772795" h="96520">
                  <a:moveTo>
                    <a:pt x="680084" y="38011"/>
                  </a:moveTo>
                  <a:lnTo>
                    <a:pt x="676465" y="38011"/>
                  </a:lnTo>
                  <a:lnTo>
                    <a:pt x="678345" y="38150"/>
                  </a:lnTo>
                  <a:lnTo>
                    <a:pt x="680084" y="38442"/>
                  </a:lnTo>
                  <a:lnTo>
                    <a:pt x="680084" y="38011"/>
                  </a:lnTo>
                  <a:close/>
                </a:path>
                <a:path w="772795" h="96520">
                  <a:moveTo>
                    <a:pt x="677227" y="26911"/>
                  </a:moveTo>
                  <a:lnTo>
                    <a:pt x="668096" y="26911"/>
                  </a:lnTo>
                  <a:lnTo>
                    <a:pt x="662762" y="29908"/>
                  </a:lnTo>
                  <a:lnTo>
                    <a:pt x="659002" y="35902"/>
                  </a:lnTo>
                  <a:lnTo>
                    <a:pt x="680084" y="35902"/>
                  </a:lnTo>
                  <a:lnTo>
                    <a:pt x="680084" y="27774"/>
                  </a:lnTo>
                  <a:lnTo>
                    <a:pt x="678929" y="27190"/>
                  </a:lnTo>
                  <a:lnTo>
                    <a:pt x="677227" y="26911"/>
                  </a:lnTo>
                  <a:close/>
                </a:path>
                <a:path w="772795" h="96520">
                  <a:moveTo>
                    <a:pt x="725766" y="26911"/>
                  </a:moveTo>
                  <a:lnTo>
                    <a:pt x="711707" y="26911"/>
                  </a:lnTo>
                  <a:lnTo>
                    <a:pt x="706754" y="28384"/>
                  </a:lnTo>
                  <a:lnTo>
                    <a:pt x="697623" y="34302"/>
                  </a:lnTo>
                  <a:lnTo>
                    <a:pt x="694067" y="38392"/>
                  </a:lnTo>
                  <a:lnTo>
                    <a:pt x="688984" y="48856"/>
                  </a:lnTo>
                  <a:lnTo>
                    <a:pt x="687726" y="54686"/>
                  </a:lnTo>
                  <a:lnTo>
                    <a:pt x="687812" y="64985"/>
                  </a:lnTo>
                  <a:lnTo>
                    <a:pt x="709371" y="96481"/>
                  </a:lnTo>
                  <a:lnTo>
                    <a:pt x="718464" y="96481"/>
                  </a:lnTo>
                  <a:lnTo>
                    <a:pt x="726375" y="95672"/>
                  </a:lnTo>
                  <a:lnTo>
                    <a:pt x="733229" y="93243"/>
                  </a:lnTo>
                  <a:lnTo>
                    <a:pt x="739029" y="89195"/>
                  </a:lnTo>
                  <a:lnTo>
                    <a:pt x="740765" y="87121"/>
                  </a:lnTo>
                  <a:lnTo>
                    <a:pt x="713384" y="87121"/>
                  </a:lnTo>
                  <a:lnTo>
                    <a:pt x="708685" y="85089"/>
                  </a:lnTo>
                  <a:lnTo>
                    <a:pt x="701281" y="76936"/>
                  </a:lnTo>
                  <a:lnTo>
                    <a:pt x="699350" y="71602"/>
                  </a:lnTo>
                  <a:lnTo>
                    <a:pt x="699185" y="64985"/>
                  </a:lnTo>
                  <a:lnTo>
                    <a:pt x="744639" y="64985"/>
                  </a:lnTo>
                  <a:lnTo>
                    <a:pt x="744639" y="60210"/>
                  </a:lnTo>
                  <a:lnTo>
                    <a:pt x="744359" y="55562"/>
                  </a:lnTo>
                  <a:lnTo>
                    <a:pt x="699554" y="55562"/>
                  </a:lnTo>
                  <a:lnTo>
                    <a:pt x="700303" y="49479"/>
                  </a:lnTo>
                  <a:lnTo>
                    <a:pt x="702246" y="44754"/>
                  </a:lnTo>
                  <a:lnTo>
                    <a:pt x="708520" y="38023"/>
                  </a:lnTo>
                  <a:lnTo>
                    <a:pt x="712406" y="36334"/>
                  </a:lnTo>
                  <a:lnTo>
                    <a:pt x="737926" y="36334"/>
                  </a:lnTo>
                  <a:lnTo>
                    <a:pt x="737387" y="35521"/>
                  </a:lnTo>
                  <a:lnTo>
                    <a:pt x="732548" y="29781"/>
                  </a:lnTo>
                  <a:lnTo>
                    <a:pt x="725766" y="26911"/>
                  </a:lnTo>
                  <a:close/>
                </a:path>
                <a:path w="772795" h="96520">
                  <a:moveTo>
                    <a:pt x="736765" y="78066"/>
                  </a:moveTo>
                  <a:lnTo>
                    <a:pt x="734656" y="80797"/>
                  </a:lnTo>
                  <a:lnTo>
                    <a:pt x="732193" y="82981"/>
                  </a:lnTo>
                  <a:lnTo>
                    <a:pt x="726566" y="86296"/>
                  </a:lnTo>
                  <a:lnTo>
                    <a:pt x="723137" y="87121"/>
                  </a:lnTo>
                  <a:lnTo>
                    <a:pt x="740765" y="87121"/>
                  </a:lnTo>
                  <a:lnTo>
                    <a:pt x="743775" y="83527"/>
                  </a:lnTo>
                  <a:lnTo>
                    <a:pt x="736765" y="78066"/>
                  </a:lnTo>
                  <a:close/>
                </a:path>
                <a:path w="772795" h="96520">
                  <a:moveTo>
                    <a:pt x="737926" y="36334"/>
                  </a:moveTo>
                  <a:lnTo>
                    <a:pt x="721842" y="36334"/>
                  </a:lnTo>
                  <a:lnTo>
                    <a:pt x="725639" y="37934"/>
                  </a:lnTo>
                  <a:lnTo>
                    <a:pt x="731265" y="44348"/>
                  </a:lnTo>
                  <a:lnTo>
                    <a:pt x="732823" y="48844"/>
                  </a:lnTo>
                  <a:lnTo>
                    <a:pt x="733050" y="52645"/>
                  </a:lnTo>
                  <a:lnTo>
                    <a:pt x="733170" y="55562"/>
                  </a:lnTo>
                  <a:lnTo>
                    <a:pt x="744359" y="55562"/>
                  </a:lnTo>
                  <a:lnTo>
                    <a:pt x="744184" y="52645"/>
                  </a:lnTo>
                  <a:lnTo>
                    <a:pt x="742822" y="46008"/>
                  </a:lnTo>
                  <a:lnTo>
                    <a:pt x="740556" y="40301"/>
                  </a:lnTo>
                  <a:lnTo>
                    <a:pt x="737926" y="36334"/>
                  </a:lnTo>
                  <a:close/>
                </a:path>
                <a:path w="772795" h="96520">
                  <a:moveTo>
                    <a:pt x="767587" y="82283"/>
                  </a:moveTo>
                  <a:lnTo>
                    <a:pt x="762863" y="82283"/>
                  </a:lnTo>
                  <a:lnTo>
                    <a:pt x="761098" y="82943"/>
                  </a:lnTo>
                  <a:lnTo>
                    <a:pt x="758748" y="85585"/>
                  </a:lnTo>
                  <a:lnTo>
                    <a:pt x="758151" y="87248"/>
                  </a:lnTo>
                  <a:lnTo>
                    <a:pt x="758151" y="91135"/>
                  </a:lnTo>
                  <a:lnTo>
                    <a:pt x="758748" y="92722"/>
                  </a:lnTo>
                  <a:lnTo>
                    <a:pt x="761098" y="95288"/>
                  </a:lnTo>
                  <a:lnTo>
                    <a:pt x="762863" y="95923"/>
                  </a:lnTo>
                  <a:lnTo>
                    <a:pt x="767587" y="95923"/>
                  </a:lnTo>
                  <a:lnTo>
                    <a:pt x="769365" y="95288"/>
                  </a:lnTo>
                  <a:lnTo>
                    <a:pt x="771804" y="92722"/>
                  </a:lnTo>
                  <a:lnTo>
                    <a:pt x="772413" y="91135"/>
                  </a:lnTo>
                  <a:lnTo>
                    <a:pt x="772413" y="87248"/>
                  </a:lnTo>
                  <a:lnTo>
                    <a:pt x="771804" y="85585"/>
                  </a:lnTo>
                  <a:lnTo>
                    <a:pt x="769365" y="82943"/>
                  </a:lnTo>
                  <a:lnTo>
                    <a:pt x="767587" y="82283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857" y="3914203"/>
              <a:ext cx="1192117" cy="964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597" y="3914203"/>
              <a:ext cx="1773113" cy="123342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505" y="3456998"/>
            <a:ext cx="2792821" cy="12235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5505" y="3227103"/>
            <a:ext cx="3526551" cy="12364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505" y="2999798"/>
            <a:ext cx="2488034" cy="12235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0609" y="2771198"/>
            <a:ext cx="2200605" cy="122351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232796" y="2160303"/>
            <a:ext cx="6603365" cy="428625"/>
            <a:chOff x="232796" y="2160303"/>
            <a:chExt cx="6603365" cy="428625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800" y="2465105"/>
              <a:ext cx="6596748" cy="12364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2796" y="2313999"/>
              <a:ext cx="6360096" cy="12235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163" y="2160303"/>
              <a:ext cx="6443764" cy="123647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9268" y="1794902"/>
            <a:ext cx="2293061" cy="214655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2011169" y="745025"/>
            <a:ext cx="1469390" cy="400685"/>
          </a:xfrm>
          <a:custGeom>
            <a:avLst/>
            <a:gdLst/>
            <a:ahLst/>
            <a:cxnLst/>
            <a:rect l="l" t="t" r="r" b="b"/>
            <a:pathLst>
              <a:path w="1469389" h="400684">
                <a:moveTo>
                  <a:pt x="76809" y="0"/>
                </a:moveTo>
                <a:lnTo>
                  <a:pt x="32004" y="13334"/>
                </a:lnTo>
                <a:lnTo>
                  <a:pt x="5700" y="52256"/>
                </a:lnTo>
                <a:lnTo>
                  <a:pt x="0" y="84810"/>
                </a:lnTo>
                <a:lnTo>
                  <a:pt x="0" y="315772"/>
                </a:lnTo>
                <a:lnTo>
                  <a:pt x="9601" y="358444"/>
                </a:lnTo>
                <a:lnTo>
                  <a:pt x="40805" y="392932"/>
                </a:lnTo>
                <a:lnTo>
                  <a:pt x="76809" y="400583"/>
                </a:lnTo>
                <a:lnTo>
                  <a:pt x="90327" y="399699"/>
                </a:lnTo>
                <a:lnTo>
                  <a:pt x="128491" y="380872"/>
                </a:lnTo>
                <a:lnTo>
                  <a:pt x="149117" y="344576"/>
                </a:lnTo>
                <a:lnTo>
                  <a:pt x="72009" y="344576"/>
                </a:lnTo>
                <a:lnTo>
                  <a:pt x="68275" y="342976"/>
                </a:lnTo>
                <a:lnTo>
                  <a:pt x="57607" y="315772"/>
                </a:lnTo>
                <a:lnTo>
                  <a:pt x="57607" y="79476"/>
                </a:lnTo>
                <a:lnTo>
                  <a:pt x="58140" y="74675"/>
                </a:lnTo>
                <a:lnTo>
                  <a:pt x="59740" y="70408"/>
                </a:lnTo>
                <a:lnTo>
                  <a:pt x="61874" y="63474"/>
                </a:lnTo>
                <a:lnTo>
                  <a:pt x="66675" y="56006"/>
                </a:lnTo>
                <a:lnTo>
                  <a:pt x="148976" y="56006"/>
                </a:lnTo>
                <a:lnTo>
                  <a:pt x="147918" y="52256"/>
                </a:lnTo>
                <a:lnTo>
                  <a:pt x="121081" y="13334"/>
                </a:lnTo>
                <a:lnTo>
                  <a:pt x="90327" y="958"/>
                </a:lnTo>
                <a:lnTo>
                  <a:pt x="76809" y="0"/>
                </a:lnTo>
                <a:close/>
              </a:path>
              <a:path w="1469389" h="400684">
                <a:moveTo>
                  <a:pt x="148976" y="56006"/>
                </a:moveTo>
                <a:lnTo>
                  <a:pt x="81610" y="56006"/>
                </a:lnTo>
                <a:lnTo>
                  <a:pt x="85877" y="57607"/>
                </a:lnTo>
                <a:lnTo>
                  <a:pt x="88544" y="60274"/>
                </a:lnTo>
                <a:lnTo>
                  <a:pt x="91961" y="65308"/>
                </a:lnTo>
                <a:lnTo>
                  <a:pt x="94278" y="70942"/>
                </a:lnTo>
                <a:lnTo>
                  <a:pt x="95595" y="77376"/>
                </a:lnTo>
                <a:lnTo>
                  <a:pt x="96012" y="84810"/>
                </a:lnTo>
                <a:lnTo>
                  <a:pt x="96012" y="321640"/>
                </a:lnTo>
                <a:lnTo>
                  <a:pt x="95478" y="326440"/>
                </a:lnTo>
                <a:lnTo>
                  <a:pt x="93878" y="330174"/>
                </a:lnTo>
                <a:lnTo>
                  <a:pt x="91744" y="338175"/>
                </a:lnTo>
                <a:lnTo>
                  <a:pt x="86944" y="344576"/>
                </a:lnTo>
                <a:lnTo>
                  <a:pt x="149117" y="344576"/>
                </a:lnTo>
                <a:lnTo>
                  <a:pt x="150818" y="338508"/>
                </a:lnTo>
                <a:lnTo>
                  <a:pt x="152719" y="327465"/>
                </a:lnTo>
                <a:lnTo>
                  <a:pt x="153619" y="315772"/>
                </a:lnTo>
                <a:lnTo>
                  <a:pt x="153619" y="84810"/>
                </a:lnTo>
                <a:lnTo>
                  <a:pt x="152719" y="73425"/>
                </a:lnTo>
                <a:lnTo>
                  <a:pt x="150818" y="62541"/>
                </a:lnTo>
                <a:lnTo>
                  <a:pt x="148976" y="56006"/>
                </a:lnTo>
                <a:close/>
              </a:path>
              <a:path w="1469389" h="400684">
                <a:moveTo>
                  <a:pt x="239915" y="104546"/>
                </a:moveTo>
                <a:lnTo>
                  <a:pt x="186042" y="104546"/>
                </a:lnTo>
                <a:lnTo>
                  <a:pt x="186042" y="343509"/>
                </a:lnTo>
                <a:lnTo>
                  <a:pt x="195643" y="380847"/>
                </a:lnTo>
                <a:lnTo>
                  <a:pt x="226580" y="400583"/>
                </a:lnTo>
                <a:lnTo>
                  <a:pt x="231381" y="400583"/>
                </a:lnTo>
                <a:lnTo>
                  <a:pt x="264452" y="377113"/>
                </a:lnTo>
                <a:lnTo>
                  <a:pt x="269252" y="372313"/>
                </a:lnTo>
                <a:lnTo>
                  <a:pt x="270319" y="371779"/>
                </a:lnTo>
                <a:lnTo>
                  <a:pt x="324192" y="371779"/>
                </a:lnTo>
                <a:lnTo>
                  <a:pt x="324192" y="348310"/>
                </a:lnTo>
                <a:lnTo>
                  <a:pt x="246316" y="348310"/>
                </a:lnTo>
                <a:lnTo>
                  <a:pt x="239915" y="346709"/>
                </a:lnTo>
                <a:lnTo>
                  <a:pt x="239915" y="104546"/>
                </a:lnTo>
                <a:close/>
              </a:path>
              <a:path w="1469389" h="400684">
                <a:moveTo>
                  <a:pt x="324192" y="371779"/>
                </a:moveTo>
                <a:lnTo>
                  <a:pt x="270319" y="371779"/>
                </a:lnTo>
                <a:lnTo>
                  <a:pt x="270319" y="396316"/>
                </a:lnTo>
                <a:lnTo>
                  <a:pt x="324192" y="396316"/>
                </a:lnTo>
                <a:lnTo>
                  <a:pt x="324192" y="371779"/>
                </a:lnTo>
                <a:close/>
              </a:path>
              <a:path w="1469389" h="400684">
                <a:moveTo>
                  <a:pt x="324192" y="104546"/>
                </a:moveTo>
                <a:lnTo>
                  <a:pt x="270319" y="104546"/>
                </a:lnTo>
                <a:lnTo>
                  <a:pt x="270319" y="334441"/>
                </a:lnTo>
                <a:lnTo>
                  <a:pt x="267119" y="339775"/>
                </a:lnTo>
                <a:lnTo>
                  <a:pt x="258584" y="348310"/>
                </a:lnTo>
                <a:lnTo>
                  <a:pt x="324192" y="348310"/>
                </a:lnTo>
                <a:lnTo>
                  <a:pt x="324192" y="104546"/>
                </a:lnTo>
                <a:close/>
              </a:path>
              <a:path w="1469389" h="400684">
                <a:moveTo>
                  <a:pt x="413156" y="104546"/>
                </a:moveTo>
                <a:lnTo>
                  <a:pt x="359283" y="104546"/>
                </a:lnTo>
                <a:lnTo>
                  <a:pt x="359283" y="396316"/>
                </a:lnTo>
                <a:lnTo>
                  <a:pt x="413156" y="396316"/>
                </a:lnTo>
                <a:lnTo>
                  <a:pt x="413156" y="193624"/>
                </a:lnTo>
                <a:lnTo>
                  <a:pt x="413564" y="186831"/>
                </a:lnTo>
                <a:lnTo>
                  <a:pt x="445443" y="158178"/>
                </a:lnTo>
                <a:lnTo>
                  <a:pt x="452094" y="157886"/>
                </a:lnTo>
                <a:lnTo>
                  <a:pt x="467029" y="157886"/>
                </a:lnTo>
                <a:lnTo>
                  <a:pt x="467029" y="137083"/>
                </a:lnTo>
                <a:lnTo>
                  <a:pt x="413156" y="137083"/>
                </a:lnTo>
                <a:lnTo>
                  <a:pt x="413156" y="104546"/>
                </a:lnTo>
                <a:close/>
              </a:path>
              <a:path w="1469389" h="400684">
                <a:moveTo>
                  <a:pt x="467029" y="157886"/>
                </a:moveTo>
                <a:lnTo>
                  <a:pt x="456895" y="157886"/>
                </a:lnTo>
                <a:lnTo>
                  <a:pt x="462229" y="158419"/>
                </a:lnTo>
                <a:lnTo>
                  <a:pt x="467029" y="160019"/>
                </a:lnTo>
                <a:lnTo>
                  <a:pt x="467029" y="157886"/>
                </a:lnTo>
                <a:close/>
              </a:path>
              <a:path w="1469389" h="400684">
                <a:moveTo>
                  <a:pt x="467029" y="100279"/>
                </a:moveTo>
                <a:lnTo>
                  <a:pt x="425958" y="115747"/>
                </a:lnTo>
                <a:lnTo>
                  <a:pt x="413156" y="137083"/>
                </a:lnTo>
                <a:lnTo>
                  <a:pt x="467029" y="137083"/>
                </a:lnTo>
                <a:lnTo>
                  <a:pt x="467029" y="100279"/>
                </a:lnTo>
                <a:close/>
              </a:path>
              <a:path w="1469389" h="400684">
                <a:moveTo>
                  <a:pt x="709714" y="4267"/>
                </a:moveTo>
                <a:lnTo>
                  <a:pt x="572630" y="4267"/>
                </a:lnTo>
                <a:lnTo>
                  <a:pt x="572630" y="396316"/>
                </a:lnTo>
                <a:lnTo>
                  <a:pt x="630237" y="396316"/>
                </a:lnTo>
                <a:lnTo>
                  <a:pt x="630237" y="225628"/>
                </a:lnTo>
                <a:lnTo>
                  <a:pt x="683577" y="225628"/>
                </a:lnTo>
                <a:lnTo>
                  <a:pt x="683577" y="166420"/>
                </a:lnTo>
                <a:lnTo>
                  <a:pt x="630237" y="166420"/>
                </a:lnTo>
                <a:lnTo>
                  <a:pt x="630237" y="63474"/>
                </a:lnTo>
                <a:lnTo>
                  <a:pt x="709714" y="63474"/>
                </a:lnTo>
                <a:lnTo>
                  <a:pt x="709714" y="4267"/>
                </a:lnTo>
                <a:close/>
              </a:path>
              <a:path w="1469389" h="400684">
                <a:moveTo>
                  <a:pt x="773722" y="104546"/>
                </a:moveTo>
                <a:lnTo>
                  <a:pt x="719848" y="104546"/>
                </a:lnTo>
                <a:lnTo>
                  <a:pt x="719848" y="343509"/>
                </a:lnTo>
                <a:lnTo>
                  <a:pt x="729449" y="380847"/>
                </a:lnTo>
                <a:lnTo>
                  <a:pt x="760387" y="400583"/>
                </a:lnTo>
                <a:lnTo>
                  <a:pt x="765187" y="400583"/>
                </a:lnTo>
                <a:lnTo>
                  <a:pt x="798258" y="377113"/>
                </a:lnTo>
                <a:lnTo>
                  <a:pt x="803059" y="372313"/>
                </a:lnTo>
                <a:lnTo>
                  <a:pt x="804125" y="371779"/>
                </a:lnTo>
                <a:lnTo>
                  <a:pt x="857999" y="371779"/>
                </a:lnTo>
                <a:lnTo>
                  <a:pt x="857999" y="348310"/>
                </a:lnTo>
                <a:lnTo>
                  <a:pt x="780122" y="348310"/>
                </a:lnTo>
                <a:lnTo>
                  <a:pt x="773722" y="346709"/>
                </a:lnTo>
                <a:lnTo>
                  <a:pt x="773722" y="104546"/>
                </a:lnTo>
                <a:close/>
              </a:path>
              <a:path w="1469389" h="400684">
                <a:moveTo>
                  <a:pt x="857999" y="371779"/>
                </a:moveTo>
                <a:lnTo>
                  <a:pt x="804125" y="371779"/>
                </a:lnTo>
                <a:lnTo>
                  <a:pt x="804125" y="396316"/>
                </a:lnTo>
                <a:lnTo>
                  <a:pt x="857999" y="396316"/>
                </a:lnTo>
                <a:lnTo>
                  <a:pt x="857999" y="371779"/>
                </a:lnTo>
                <a:close/>
              </a:path>
              <a:path w="1469389" h="400684">
                <a:moveTo>
                  <a:pt x="857999" y="104546"/>
                </a:moveTo>
                <a:lnTo>
                  <a:pt x="804125" y="104546"/>
                </a:lnTo>
                <a:lnTo>
                  <a:pt x="804125" y="334441"/>
                </a:lnTo>
                <a:lnTo>
                  <a:pt x="800925" y="339775"/>
                </a:lnTo>
                <a:lnTo>
                  <a:pt x="792391" y="348310"/>
                </a:lnTo>
                <a:lnTo>
                  <a:pt x="857999" y="348310"/>
                </a:lnTo>
                <a:lnTo>
                  <a:pt x="857999" y="104546"/>
                </a:lnTo>
                <a:close/>
              </a:path>
              <a:path w="1469389" h="400684">
                <a:moveTo>
                  <a:pt x="964730" y="153085"/>
                </a:moveTo>
                <a:lnTo>
                  <a:pt x="910856" y="153085"/>
                </a:lnTo>
                <a:lnTo>
                  <a:pt x="910898" y="305396"/>
                </a:lnTo>
                <a:lnTo>
                  <a:pt x="914457" y="348493"/>
                </a:lnTo>
                <a:lnTo>
                  <a:pt x="936793" y="390048"/>
                </a:lnTo>
                <a:lnTo>
                  <a:pt x="972731" y="400583"/>
                </a:lnTo>
                <a:lnTo>
                  <a:pt x="981265" y="400583"/>
                </a:lnTo>
                <a:lnTo>
                  <a:pt x="988199" y="400049"/>
                </a:lnTo>
                <a:lnTo>
                  <a:pt x="996200" y="398449"/>
                </a:lnTo>
                <a:lnTo>
                  <a:pt x="998867" y="397382"/>
                </a:lnTo>
                <a:lnTo>
                  <a:pt x="1001534" y="396849"/>
                </a:lnTo>
                <a:lnTo>
                  <a:pt x="1001534" y="346176"/>
                </a:lnTo>
                <a:lnTo>
                  <a:pt x="973264" y="346176"/>
                </a:lnTo>
                <a:lnTo>
                  <a:pt x="968997" y="338175"/>
                </a:lnTo>
                <a:lnTo>
                  <a:pt x="966863" y="328574"/>
                </a:lnTo>
                <a:lnTo>
                  <a:pt x="965630" y="321048"/>
                </a:lnTo>
                <a:lnTo>
                  <a:pt x="964996" y="313172"/>
                </a:lnTo>
                <a:lnTo>
                  <a:pt x="964763" y="305396"/>
                </a:lnTo>
                <a:lnTo>
                  <a:pt x="964730" y="153085"/>
                </a:lnTo>
                <a:close/>
              </a:path>
              <a:path w="1469389" h="400684">
                <a:moveTo>
                  <a:pt x="1001534" y="344042"/>
                </a:moveTo>
                <a:lnTo>
                  <a:pt x="999401" y="344576"/>
                </a:lnTo>
                <a:lnTo>
                  <a:pt x="997267" y="344576"/>
                </a:lnTo>
                <a:lnTo>
                  <a:pt x="995133" y="345109"/>
                </a:lnTo>
                <a:lnTo>
                  <a:pt x="991400" y="345643"/>
                </a:lnTo>
                <a:lnTo>
                  <a:pt x="986066" y="346176"/>
                </a:lnTo>
                <a:lnTo>
                  <a:pt x="1001534" y="346176"/>
                </a:lnTo>
                <a:lnTo>
                  <a:pt x="1001534" y="344042"/>
                </a:lnTo>
                <a:close/>
              </a:path>
              <a:path w="1469389" h="400684">
                <a:moveTo>
                  <a:pt x="1001534" y="104546"/>
                </a:moveTo>
                <a:lnTo>
                  <a:pt x="883653" y="104546"/>
                </a:lnTo>
                <a:lnTo>
                  <a:pt x="883653" y="153085"/>
                </a:lnTo>
                <a:lnTo>
                  <a:pt x="1001534" y="153085"/>
                </a:lnTo>
                <a:lnTo>
                  <a:pt x="1001534" y="104546"/>
                </a:lnTo>
                <a:close/>
              </a:path>
              <a:path w="1469389" h="400684">
                <a:moveTo>
                  <a:pt x="964730" y="32537"/>
                </a:moveTo>
                <a:lnTo>
                  <a:pt x="910856" y="32537"/>
                </a:lnTo>
                <a:lnTo>
                  <a:pt x="910856" y="104546"/>
                </a:lnTo>
                <a:lnTo>
                  <a:pt x="964730" y="104546"/>
                </a:lnTo>
                <a:lnTo>
                  <a:pt x="964730" y="32537"/>
                </a:lnTo>
                <a:close/>
              </a:path>
              <a:path w="1469389" h="400684">
                <a:moveTo>
                  <a:pt x="1081278" y="104546"/>
                </a:moveTo>
                <a:lnTo>
                  <a:pt x="1027404" y="104546"/>
                </a:lnTo>
                <a:lnTo>
                  <a:pt x="1027404" y="343509"/>
                </a:lnTo>
                <a:lnTo>
                  <a:pt x="1037005" y="380847"/>
                </a:lnTo>
                <a:lnTo>
                  <a:pt x="1067943" y="400583"/>
                </a:lnTo>
                <a:lnTo>
                  <a:pt x="1072743" y="400583"/>
                </a:lnTo>
                <a:lnTo>
                  <a:pt x="1105814" y="377113"/>
                </a:lnTo>
                <a:lnTo>
                  <a:pt x="1110615" y="372313"/>
                </a:lnTo>
                <a:lnTo>
                  <a:pt x="1111681" y="371779"/>
                </a:lnTo>
                <a:lnTo>
                  <a:pt x="1165555" y="371779"/>
                </a:lnTo>
                <a:lnTo>
                  <a:pt x="1165555" y="348310"/>
                </a:lnTo>
                <a:lnTo>
                  <a:pt x="1087678" y="348310"/>
                </a:lnTo>
                <a:lnTo>
                  <a:pt x="1081278" y="346709"/>
                </a:lnTo>
                <a:lnTo>
                  <a:pt x="1081278" y="104546"/>
                </a:lnTo>
                <a:close/>
              </a:path>
              <a:path w="1469389" h="400684">
                <a:moveTo>
                  <a:pt x="1165555" y="371779"/>
                </a:moveTo>
                <a:lnTo>
                  <a:pt x="1111681" y="371779"/>
                </a:lnTo>
                <a:lnTo>
                  <a:pt x="1111681" y="396316"/>
                </a:lnTo>
                <a:lnTo>
                  <a:pt x="1165555" y="396316"/>
                </a:lnTo>
                <a:lnTo>
                  <a:pt x="1165555" y="371779"/>
                </a:lnTo>
                <a:close/>
              </a:path>
              <a:path w="1469389" h="400684">
                <a:moveTo>
                  <a:pt x="1165555" y="104546"/>
                </a:moveTo>
                <a:lnTo>
                  <a:pt x="1111681" y="104546"/>
                </a:lnTo>
                <a:lnTo>
                  <a:pt x="1111681" y="334441"/>
                </a:lnTo>
                <a:lnTo>
                  <a:pt x="1108481" y="339775"/>
                </a:lnTo>
                <a:lnTo>
                  <a:pt x="1099947" y="348310"/>
                </a:lnTo>
                <a:lnTo>
                  <a:pt x="1165555" y="348310"/>
                </a:lnTo>
                <a:lnTo>
                  <a:pt x="1165555" y="104546"/>
                </a:lnTo>
                <a:close/>
              </a:path>
              <a:path w="1469389" h="400684">
                <a:moveTo>
                  <a:pt x="1254518" y="104546"/>
                </a:moveTo>
                <a:lnTo>
                  <a:pt x="1200645" y="104546"/>
                </a:lnTo>
                <a:lnTo>
                  <a:pt x="1200645" y="396316"/>
                </a:lnTo>
                <a:lnTo>
                  <a:pt x="1254518" y="396316"/>
                </a:lnTo>
                <a:lnTo>
                  <a:pt x="1254518" y="193624"/>
                </a:lnTo>
                <a:lnTo>
                  <a:pt x="1254927" y="186831"/>
                </a:lnTo>
                <a:lnTo>
                  <a:pt x="1286806" y="158178"/>
                </a:lnTo>
                <a:lnTo>
                  <a:pt x="1293456" y="157886"/>
                </a:lnTo>
                <a:lnTo>
                  <a:pt x="1308392" y="157886"/>
                </a:lnTo>
                <a:lnTo>
                  <a:pt x="1308392" y="137083"/>
                </a:lnTo>
                <a:lnTo>
                  <a:pt x="1254518" y="137083"/>
                </a:lnTo>
                <a:lnTo>
                  <a:pt x="1254518" y="104546"/>
                </a:lnTo>
                <a:close/>
              </a:path>
              <a:path w="1469389" h="400684">
                <a:moveTo>
                  <a:pt x="1308392" y="157886"/>
                </a:moveTo>
                <a:lnTo>
                  <a:pt x="1298257" y="157886"/>
                </a:lnTo>
                <a:lnTo>
                  <a:pt x="1303591" y="158419"/>
                </a:lnTo>
                <a:lnTo>
                  <a:pt x="1308392" y="160019"/>
                </a:lnTo>
                <a:lnTo>
                  <a:pt x="1308392" y="157886"/>
                </a:lnTo>
                <a:close/>
              </a:path>
              <a:path w="1469389" h="400684">
                <a:moveTo>
                  <a:pt x="1308392" y="100279"/>
                </a:moveTo>
                <a:lnTo>
                  <a:pt x="1267320" y="115747"/>
                </a:lnTo>
                <a:lnTo>
                  <a:pt x="1254518" y="137083"/>
                </a:lnTo>
                <a:lnTo>
                  <a:pt x="1308392" y="137083"/>
                </a:lnTo>
                <a:lnTo>
                  <a:pt x="1308392" y="100279"/>
                </a:lnTo>
                <a:close/>
              </a:path>
              <a:path w="1469389" h="400684">
                <a:moveTo>
                  <a:pt x="1399806" y="100279"/>
                </a:moveTo>
                <a:lnTo>
                  <a:pt x="1359801" y="112013"/>
                </a:lnTo>
                <a:lnTo>
                  <a:pt x="1332573" y="157244"/>
                </a:lnTo>
                <a:lnTo>
                  <a:pt x="1329931" y="177088"/>
                </a:lnTo>
                <a:lnTo>
                  <a:pt x="1329931" y="323773"/>
                </a:lnTo>
                <a:lnTo>
                  <a:pt x="1338465" y="362178"/>
                </a:lnTo>
                <a:lnTo>
                  <a:pt x="1376345" y="397282"/>
                </a:lnTo>
                <a:lnTo>
                  <a:pt x="1399273" y="400583"/>
                </a:lnTo>
                <a:lnTo>
                  <a:pt x="1411683" y="399874"/>
                </a:lnTo>
                <a:lnTo>
                  <a:pt x="1452271" y="376380"/>
                </a:lnTo>
                <a:lnTo>
                  <a:pt x="1463955" y="353110"/>
                </a:lnTo>
                <a:lnTo>
                  <a:pt x="1395006" y="353110"/>
                </a:lnTo>
                <a:lnTo>
                  <a:pt x="1391272" y="351510"/>
                </a:lnTo>
                <a:lnTo>
                  <a:pt x="1380070" y="323773"/>
                </a:lnTo>
                <a:lnTo>
                  <a:pt x="1380070" y="260299"/>
                </a:lnTo>
                <a:lnTo>
                  <a:pt x="1469148" y="260299"/>
                </a:lnTo>
                <a:lnTo>
                  <a:pt x="1469148" y="218160"/>
                </a:lnTo>
                <a:lnTo>
                  <a:pt x="1380070" y="218160"/>
                </a:lnTo>
                <a:lnTo>
                  <a:pt x="1380070" y="177088"/>
                </a:lnTo>
                <a:lnTo>
                  <a:pt x="1380604" y="171221"/>
                </a:lnTo>
                <a:lnTo>
                  <a:pt x="1381137" y="166420"/>
                </a:lnTo>
                <a:lnTo>
                  <a:pt x="1382737" y="162153"/>
                </a:lnTo>
                <a:lnTo>
                  <a:pt x="1385404" y="154152"/>
                </a:lnTo>
                <a:lnTo>
                  <a:pt x="1389672" y="147218"/>
                </a:lnTo>
                <a:lnTo>
                  <a:pt x="1464028" y="147218"/>
                </a:lnTo>
                <a:lnTo>
                  <a:pt x="1463898" y="146760"/>
                </a:lnTo>
                <a:lnTo>
                  <a:pt x="1460614" y="138150"/>
                </a:lnTo>
                <a:lnTo>
                  <a:pt x="1452388" y="124357"/>
                </a:lnTo>
                <a:lnTo>
                  <a:pt x="1440011" y="112214"/>
                </a:lnTo>
                <a:lnTo>
                  <a:pt x="1422734" y="103571"/>
                </a:lnTo>
                <a:lnTo>
                  <a:pt x="1399806" y="100279"/>
                </a:lnTo>
                <a:close/>
              </a:path>
              <a:path w="1469389" h="400684">
                <a:moveTo>
                  <a:pt x="1469148" y="291769"/>
                </a:moveTo>
                <a:lnTo>
                  <a:pt x="1419009" y="291769"/>
                </a:lnTo>
                <a:lnTo>
                  <a:pt x="1419009" y="329641"/>
                </a:lnTo>
                <a:lnTo>
                  <a:pt x="1418475" y="334441"/>
                </a:lnTo>
                <a:lnTo>
                  <a:pt x="1416875" y="338708"/>
                </a:lnTo>
                <a:lnTo>
                  <a:pt x="1414741" y="346709"/>
                </a:lnTo>
                <a:lnTo>
                  <a:pt x="1409941" y="353110"/>
                </a:lnTo>
                <a:lnTo>
                  <a:pt x="1463955" y="353110"/>
                </a:lnTo>
                <a:lnTo>
                  <a:pt x="1466590" y="345043"/>
                </a:lnTo>
                <a:lnTo>
                  <a:pt x="1469148" y="325373"/>
                </a:lnTo>
                <a:lnTo>
                  <a:pt x="1469148" y="291769"/>
                </a:lnTo>
                <a:close/>
              </a:path>
              <a:path w="1469389" h="400684">
                <a:moveTo>
                  <a:pt x="1464028" y="147218"/>
                </a:moveTo>
                <a:lnTo>
                  <a:pt x="1404607" y="147218"/>
                </a:lnTo>
                <a:lnTo>
                  <a:pt x="1408874" y="148818"/>
                </a:lnTo>
                <a:lnTo>
                  <a:pt x="1411541" y="151485"/>
                </a:lnTo>
                <a:lnTo>
                  <a:pt x="1419009" y="218160"/>
                </a:lnTo>
                <a:lnTo>
                  <a:pt x="1469148" y="218160"/>
                </a:lnTo>
                <a:lnTo>
                  <a:pt x="1469148" y="175488"/>
                </a:lnTo>
                <a:lnTo>
                  <a:pt x="1468265" y="165379"/>
                </a:lnTo>
                <a:lnTo>
                  <a:pt x="1466481" y="155819"/>
                </a:lnTo>
                <a:lnTo>
                  <a:pt x="1464028" y="147218"/>
                </a:lnTo>
                <a:close/>
              </a:path>
            </a:pathLst>
          </a:custGeom>
          <a:solidFill>
            <a:srgbClr val="FFB35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231081" y="749287"/>
            <a:ext cx="6880225" cy="658495"/>
            <a:chOff x="231081" y="749287"/>
            <a:chExt cx="6880225" cy="658495"/>
          </a:xfrm>
        </p:grpSpPr>
        <p:sp>
          <p:nvSpPr>
            <p:cNvPr id="20" name="object 20" descr=""/>
            <p:cNvSpPr/>
            <p:nvPr/>
          </p:nvSpPr>
          <p:spPr>
            <a:xfrm>
              <a:off x="246037" y="749287"/>
              <a:ext cx="1645285" cy="497205"/>
            </a:xfrm>
            <a:custGeom>
              <a:avLst/>
              <a:gdLst/>
              <a:ahLst/>
              <a:cxnLst/>
              <a:rect l="l" t="t" r="r" b="b"/>
              <a:pathLst>
                <a:path w="1645285" h="497205">
                  <a:moveTo>
                    <a:pt x="57607" y="0"/>
                  </a:moveTo>
                  <a:lnTo>
                    <a:pt x="0" y="0"/>
                  </a:lnTo>
                  <a:lnTo>
                    <a:pt x="0" y="392049"/>
                  </a:lnTo>
                  <a:lnTo>
                    <a:pt x="57607" y="392049"/>
                  </a:lnTo>
                  <a:lnTo>
                    <a:pt x="57607" y="0"/>
                  </a:lnTo>
                  <a:close/>
                </a:path>
                <a:path w="1645285" h="497205">
                  <a:moveTo>
                    <a:pt x="146138" y="100279"/>
                  </a:moveTo>
                  <a:lnTo>
                    <a:pt x="92265" y="100279"/>
                  </a:lnTo>
                  <a:lnTo>
                    <a:pt x="92265" y="392049"/>
                  </a:lnTo>
                  <a:lnTo>
                    <a:pt x="146138" y="392049"/>
                  </a:lnTo>
                  <a:lnTo>
                    <a:pt x="146138" y="162153"/>
                  </a:lnTo>
                  <a:lnTo>
                    <a:pt x="147739" y="159486"/>
                  </a:lnTo>
                  <a:lnTo>
                    <a:pt x="150939" y="155219"/>
                  </a:lnTo>
                  <a:lnTo>
                    <a:pt x="157873" y="148285"/>
                  </a:lnTo>
                  <a:lnTo>
                    <a:pt x="230113" y="148285"/>
                  </a:lnTo>
                  <a:lnTo>
                    <a:pt x="229816" y="143567"/>
                  </a:lnTo>
                  <a:lnTo>
                    <a:pt x="228015" y="133750"/>
                  </a:lnTo>
                  <a:lnTo>
                    <a:pt x="225228" y="124815"/>
                  </a:lnTo>
                  <a:lnTo>
                    <a:pt x="146138" y="124815"/>
                  </a:lnTo>
                  <a:lnTo>
                    <a:pt x="146138" y="100279"/>
                  </a:lnTo>
                  <a:close/>
                </a:path>
                <a:path w="1645285" h="497205">
                  <a:moveTo>
                    <a:pt x="230113" y="148285"/>
                  </a:moveTo>
                  <a:lnTo>
                    <a:pt x="170141" y="148285"/>
                  </a:lnTo>
                  <a:lnTo>
                    <a:pt x="176542" y="149885"/>
                  </a:lnTo>
                  <a:lnTo>
                    <a:pt x="176542" y="392049"/>
                  </a:lnTo>
                  <a:lnTo>
                    <a:pt x="230416" y="392049"/>
                  </a:lnTo>
                  <a:lnTo>
                    <a:pt x="230416" y="153085"/>
                  </a:lnTo>
                  <a:lnTo>
                    <a:pt x="230113" y="148285"/>
                  </a:lnTo>
                  <a:close/>
                </a:path>
                <a:path w="1645285" h="497205">
                  <a:moveTo>
                    <a:pt x="189877" y="96012"/>
                  </a:moveTo>
                  <a:lnTo>
                    <a:pt x="185077" y="96012"/>
                  </a:lnTo>
                  <a:lnTo>
                    <a:pt x="180809" y="97078"/>
                  </a:lnTo>
                  <a:lnTo>
                    <a:pt x="147205" y="124282"/>
                  </a:lnTo>
                  <a:lnTo>
                    <a:pt x="146138" y="124815"/>
                  </a:lnTo>
                  <a:lnTo>
                    <a:pt x="225228" y="124815"/>
                  </a:lnTo>
                  <a:lnTo>
                    <a:pt x="225015" y="124132"/>
                  </a:lnTo>
                  <a:lnTo>
                    <a:pt x="220814" y="115214"/>
                  </a:lnTo>
                  <a:lnTo>
                    <a:pt x="215305" y="107713"/>
                  </a:lnTo>
                  <a:lnTo>
                    <a:pt x="208346" y="101612"/>
                  </a:lnTo>
                  <a:lnTo>
                    <a:pt x="199887" y="97512"/>
                  </a:lnTo>
                  <a:lnTo>
                    <a:pt x="189877" y="96012"/>
                  </a:lnTo>
                  <a:close/>
                </a:path>
                <a:path w="1645285" h="497205">
                  <a:moveTo>
                    <a:pt x="304241" y="100279"/>
                  </a:moveTo>
                  <a:lnTo>
                    <a:pt x="251968" y="100279"/>
                  </a:lnTo>
                  <a:lnTo>
                    <a:pt x="299440" y="392049"/>
                  </a:lnTo>
                  <a:lnTo>
                    <a:pt x="352780" y="392049"/>
                  </a:lnTo>
                  <a:lnTo>
                    <a:pt x="369704" y="288035"/>
                  </a:lnTo>
                  <a:lnTo>
                    <a:pt x="323977" y="288035"/>
                  </a:lnTo>
                  <a:lnTo>
                    <a:pt x="321843" y="269366"/>
                  </a:lnTo>
                  <a:lnTo>
                    <a:pt x="304241" y="100279"/>
                  </a:lnTo>
                  <a:close/>
                </a:path>
                <a:path w="1645285" h="497205">
                  <a:moveTo>
                    <a:pt x="400253" y="100279"/>
                  </a:moveTo>
                  <a:lnTo>
                    <a:pt x="347980" y="100279"/>
                  </a:lnTo>
                  <a:lnTo>
                    <a:pt x="330377" y="269366"/>
                  </a:lnTo>
                  <a:lnTo>
                    <a:pt x="328244" y="288035"/>
                  </a:lnTo>
                  <a:lnTo>
                    <a:pt x="369704" y="288035"/>
                  </a:lnTo>
                  <a:lnTo>
                    <a:pt x="400253" y="100279"/>
                  </a:lnTo>
                  <a:close/>
                </a:path>
                <a:path w="1645285" h="497205">
                  <a:moveTo>
                    <a:pt x="488251" y="96012"/>
                  </a:moveTo>
                  <a:lnTo>
                    <a:pt x="448246" y="107746"/>
                  </a:lnTo>
                  <a:lnTo>
                    <a:pt x="421018" y="152977"/>
                  </a:lnTo>
                  <a:lnTo>
                    <a:pt x="418376" y="172821"/>
                  </a:lnTo>
                  <a:lnTo>
                    <a:pt x="418376" y="319506"/>
                  </a:lnTo>
                  <a:lnTo>
                    <a:pt x="426910" y="357911"/>
                  </a:lnTo>
                  <a:lnTo>
                    <a:pt x="464790" y="393015"/>
                  </a:lnTo>
                  <a:lnTo>
                    <a:pt x="487718" y="396316"/>
                  </a:lnTo>
                  <a:lnTo>
                    <a:pt x="500127" y="395607"/>
                  </a:lnTo>
                  <a:lnTo>
                    <a:pt x="540716" y="372113"/>
                  </a:lnTo>
                  <a:lnTo>
                    <a:pt x="552400" y="348843"/>
                  </a:lnTo>
                  <a:lnTo>
                    <a:pt x="483450" y="348843"/>
                  </a:lnTo>
                  <a:lnTo>
                    <a:pt x="479717" y="347243"/>
                  </a:lnTo>
                  <a:lnTo>
                    <a:pt x="468515" y="319506"/>
                  </a:lnTo>
                  <a:lnTo>
                    <a:pt x="468515" y="256031"/>
                  </a:lnTo>
                  <a:lnTo>
                    <a:pt x="557593" y="256031"/>
                  </a:lnTo>
                  <a:lnTo>
                    <a:pt x="557593" y="213893"/>
                  </a:lnTo>
                  <a:lnTo>
                    <a:pt x="468515" y="213893"/>
                  </a:lnTo>
                  <a:lnTo>
                    <a:pt x="468515" y="172821"/>
                  </a:lnTo>
                  <a:lnTo>
                    <a:pt x="469049" y="166954"/>
                  </a:lnTo>
                  <a:lnTo>
                    <a:pt x="469582" y="162153"/>
                  </a:lnTo>
                  <a:lnTo>
                    <a:pt x="471182" y="157886"/>
                  </a:lnTo>
                  <a:lnTo>
                    <a:pt x="473849" y="149885"/>
                  </a:lnTo>
                  <a:lnTo>
                    <a:pt x="478116" y="142951"/>
                  </a:lnTo>
                  <a:lnTo>
                    <a:pt x="552473" y="142951"/>
                  </a:lnTo>
                  <a:lnTo>
                    <a:pt x="552342" y="142492"/>
                  </a:lnTo>
                  <a:lnTo>
                    <a:pt x="549059" y="133883"/>
                  </a:lnTo>
                  <a:lnTo>
                    <a:pt x="540833" y="120090"/>
                  </a:lnTo>
                  <a:lnTo>
                    <a:pt x="528456" y="107946"/>
                  </a:lnTo>
                  <a:lnTo>
                    <a:pt x="511179" y="99304"/>
                  </a:lnTo>
                  <a:lnTo>
                    <a:pt x="488251" y="96012"/>
                  </a:lnTo>
                  <a:close/>
                </a:path>
                <a:path w="1645285" h="497205">
                  <a:moveTo>
                    <a:pt x="557593" y="287502"/>
                  </a:moveTo>
                  <a:lnTo>
                    <a:pt x="507453" y="287502"/>
                  </a:lnTo>
                  <a:lnTo>
                    <a:pt x="507453" y="325374"/>
                  </a:lnTo>
                  <a:lnTo>
                    <a:pt x="506920" y="330174"/>
                  </a:lnTo>
                  <a:lnTo>
                    <a:pt x="505320" y="334441"/>
                  </a:lnTo>
                  <a:lnTo>
                    <a:pt x="503186" y="342442"/>
                  </a:lnTo>
                  <a:lnTo>
                    <a:pt x="498386" y="348843"/>
                  </a:lnTo>
                  <a:lnTo>
                    <a:pt x="552400" y="348843"/>
                  </a:lnTo>
                  <a:lnTo>
                    <a:pt x="555034" y="340775"/>
                  </a:lnTo>
                  <a:lnTo>
                    <a:pt x="557593" y="321106"/>
                  </a:lnTo>
                  <a:lnTo>
                    <a:pt x="557593" y="287502"/>
                  </a:lnTo>
                  <a:close/>
                </a:path>
                <a:path w="1645285" h="497205">
                  <a:moveTo>
                    <a:pt x="552473" y="142951"/>
                  </a:moveTo>
                  <a:lnTo>
                    <a:pt x="493052" y="142951"/>
                  </a:lnTo>
                  <a:lnTo>
                    <a:pt x="497319" y="144551"/>
                  </a:lnTo>
                  <a:lnTo>
                    <a:pt x="499986" y="147218"/>
                  </a:lnTo>
                  <a:lnTo>
                    <a:pt x="507453" y="213893"/>
                  </a:lnTo>
                  <a:lnTo>
                    <a:pt x="557593" y="213893"/>
                  </a:lnTo>
                  <a:lnTo>
                    <a:pt x="557593" y="171221"/>
                  </a:lnTo>
                  <a:lnTo>
                    <a:pt x="556710" y="161111"/>
                  </a:lnTo>
                  <a:lnTo>
                    <a:pt x="554926" y="151552"/>
                  </a:lnTo>
                  <a:lnTo>
                    <a:pt x="552473" y="142951"/>
                  </a:lnTo>
                  <a:close/>
                </a:path>
                <a:path w="1645285" h="497205">
                  <a:moveTo>
                    <a:pt x="632637" y="307238"/>
                  </a:moveTo>
                  <a:lnTo>
                    <a:pt x="582498" y="307238"/>
                  </a:lnTo>
                  <a:lnTo>
                    <a:pt x="582998" y="319964"/>
                  </a:lnTo>
                  <a:lnTo>
                    <a:pt x="595299" y="363245"/>
                  </a:lnTo>
                  <a:lnTo>
                    <a:pt x="635729" y="393699"/>
                  </a:lnTo>
                  <a:lnTo>
                    <a:pt x="657707" y="396316"/>
                  </a:lnTo>
                  <a:lnTo>
                    <a:pt x="675351" y="394324"/>
                  </a:lnTo>
                  <a:lnTo>
                    <a:pt x="711581" y="369646"/>
                  </a:lnTo>
                  <a:lnTo>
                    <a:pt x="720555" y="351510"/>
                  </a:lnTo>
                  <a:lnTo>
                    <a:pt x="657707" y="351510"/>
                  </a:lnTo>
                  <a:lnTo>
                    <a:pt x="650256" y="350202"/>
                  </a:lnTo>
                  <a:lnTo>
                    <a:pt x="632779" y="313747"/>
                  </a:lnTo>
                  <a:lnTo>
                    <a:pt x="632637" y="307238"/>
                  </a:lnTo>
                  <a:close/>
                </a:path>
                <a:path w="1645285" h="497205">
                  <a:moveTo>
                    <a:pt x="657174" y="96012"/>
                  </a:moveTo>
                  <a:lnTo>
                    <a:pt x="613743" y="112289"/>
                  </a:lnTo>
                  <a:lnTo>
                    <a:pt x="594433" y="148218"/>
                  </a:lnTo>
                  <a:lnTo>
                    <a:pt x="591566" y="174955"/>
                  </a:lnTo>
                  <a:lnTo>
                    <a:pt x="592799" y="190015"/>
                  </a:lnTo>
                  <a:lnTo>
                    <a:pt x="608101" y="226694"/>
                  </a:lnTo>
                  <a:lnTo>
                    <a:pt x="633304" y="255498"/>
                  </a:lnTo>
                  <a:lnTo>
                    <a:pt x="642772" y="264566"/>
                  </a:lnTo>
                  <a:lnTo>
                    <a:pt x="654998" y="277151"/>
                  </a:lnTo>
                  <a:lnTo>
                    <a:pt x="665775" y="290036"/>
                  </a:lnTo>
                  <a:lnTo>
                    <a:pt x="673451" y="303121"/>
                  </a:lnTo>
                  <a:lnTo>
                    <a:pt x="676376" y="316306"/>
                  </a:lnTo>
                  <a:lnTo>
                    <a:pt x="675634" y="329007"/>
                  </a:lnTo>
                  <a:lnTo>
                    <a:pt x="672842" y="340309"/>
                  </a:lnTo>
                  <a:lnTo>
                    <a:pt x="667150" y="348410"/>
                  </a:lnTo>
                  <a:lnTo>
                    <a:pt x="657707" y="351510"/>
                  </a:lnTo>
                  <a:lnTo>
                    <a:pt x="720555" y="351510"/>
                  </a:lnTo>
                  <a:lnTo>
                    <a:pt x="723049" y="344376"/>
                  </a:lnTo>
                  <a:lnTo>
                    <a:pt x="725682" y="330416"/>
                  </a:lnTo>
                  <a:lnTo>
                    <a:pt x="726516" y="316306"/>
                  </a:lnTo>
                  <a:lnTo>
                    <a:pt x="725291" y="302387"/>
                  </a:lnTo>
                  <a:lnTo>
                    <a:pt x="710514" y="265633"/>
                  </a:lnTo>
                  <a:lnTo>
                    <a:pt x="685611" y="235929"/>
                  </a:lnTo>
                  <a:lnTo>
                    <a:pt x="670542" y="221135"/>
                  </a:lnTo>
                  <a:lnTo>
                    <a:pt x="664375" y="214893"/>
                  </a:lnTo>
                  <a:lnTo>
                    <a:pt x="642564" y="181831"/>
                  </a:lnTo>
                  <a:lnTo>
                    <a:pt x="641705" y="174955"/>
                  </a:lnTo>
                  <a:lnTo>
                    <a:pt x="641705" y="168020"/>
                  </a:lnTo>
                  <a:lnTo>
                    <a:pt x="642238" y="158953"/>
                  </a:lnTo>
                  <a:lnTo>
                    <a:pt x="644906" y="152552"/>
                  </a:lnTo>
                  <a:lnTo>
                    <a:pt x="647039" y="146151"/>
                  </a:lnTo>
                  <a:lnTo>
                    <a:pt x="651306" y="140817"/>
                  </a:lnTo>
                  <a:lnTo>
                    <a:pt x="722205" y="140817"/>
                  </a:lnTo>
                  <a:lnTo>
                    <a:pt x="720807" y="135050"/>
                  </a:lnTo>
                  <a:lnTo>
                    <a:pt x="715314" y="122681"/>
                  </a:lnTo>
                  <a:lnTo>
                    <a:pt x="706830" y="111913"/>
                  </a:lnTo>
                  <a:lnTo>
                    <a:pt x="694645" y="103346"/>
                  </a:lnTo>
                  <a:lnTo>
                    <a:pt x="678260" y="97778"/>
                  </a:lnTo>
                  <a:lnTo>
                    <a:pt x="657174" y="96012"/>
                  </a:lnTo>
                  <a:close/>
                </a:path>
                <a:path w="1645285" h="497205">
                  <a:moveTo>
                    <a:pt x="722205" y="140817"/>
                  </a:moveTo>
                  <a:lnTo>
                    <a:pt x="666775" y="140817"/>
                  </a:lnTo>
                  <a:lnTo>
                    <a:pt x="671042" y="146151"/>
                  </a:lnTo>
                  <a:lnTo>
                    <a:pt x="673709" y="152552"/>
                  </a:lnTo>
                  <a:lnTo>
                    <a:pt x="675843" y="159486"/>
                  </a:lnTo>
                  <a:lnTo>
                    <a:pt x="675843" y="174955"/>
                  </a:lnTo>
                  <a:lnTo>
                    <a:pt x="725982" y="174955"/>
                  </a:lnTo>
                  <a:lnTo>
                    <a:pt x="725591" y="161986"/>
                  </a:lnTo>
                  <a:lnTo>
                    <a:pt x="724049" y="148418"/>
                  </a:lnTo>
                  <a:lnTo>
                    <a:pt x="722205" y="140817"/>
                  </a:lnTo>
                  <a:close/>
                </a:path>
                <a:path w="1645285" h="497205">
                  <a:moveTo>
                    <a:pt x="827328" y="148818"/>
                  </a:moveTo>
                  <a:lnTo>
                    <a:pt x="773455" y="148818"/>
                  </a:lnTo>
                  <a:lnTo>
                    <a:pt x="773497" y="301129"/>
                  </a:lnTo>
                  <a:lnTo>
                    <a:pt x="777055" y="344226"/>
                  </a:lnTo>
                  <a:lnTo>
                    <a:pt x="799391" y="385781"/>
                  </a:lnTo>
                  <a:lnTo>
                    <a:pt x="835329" y="396316"/>
                  </a:lnTo>
                  <a:lnTo>
                    <a:pt x="843864" y="396316"/>
                  </a:lnTo>
                  <a:lnTo>
                    <a:pt x="850798" y="395782"/>
                  </a:lnTo>
                  <a:lnTo>
                    <a:pt x="858799" y="394182"/>
                  </a:lnTo>
                  <a:lnTo>
                    <a:pt x="861466" y="393115"/>
                  </a:lnTo>
                  <a:lnTo>
                    <a:pt x="864133" y="392582"/>
                  </a:lnTo>
                  <a:lnTo>
                    <a:pt x="864133" y="341909"/>
                  </a:lnTo>
                  <a:lnTo>
                    <a:pt x="835863" y="341909"/>
                  </a:lnTo>
                  <a:lnTo>
                    <a:pt x="831595" y="333908"/>
                  </a:lnTo>
                  <a:lnTo>
                    <a:pt x="829462" y="324307"/>
                  </a:lnTo>
                  <a:lnTo>
                    <a:pt x="828228" y="316781"/>
                  </a:lnTo>
                  <a:lnTo>
                    <a:pt x="827595" y="308905"/>
                  </a:lnTo>
                  <a:lnTo>
                    <a:pt x="827362" y="301129"/>
                  </a:lnTo>
                  <a:lnTo>
                    <a:pt x="827328" y="148818"/>
                  </a:lnTo>
                  <a:close/>
                </a:path>
                <a:path w="1645285" h="497205">
                  <a:moveTo>
                    <a:pt x="864133" y="339775"/>
                  </a:moveTo>
                  <a:lnTo>
                    <a:pt x="861999" y="340309"/>
                  </a:lnTo>
                  <a:lnTo>
                    <a:pt x="859866" y="340309"/>
                  </a:lnTo>
                  <a:lnTo>
                    <a:pt x="857732" y="340842"/>
                  </a:lnTo>
                  <a:lnTo>
                    <a:pt x="853998" y="341375"/>
                  </a:lnTo>
                  <a:lnTo>
                    <a:pt x="848664" y="341909"/>
                  </a:lnTo>
                  <a:lnTo>
                    <a:pt x="864133" y="341909"/>
                  </a:lnTo>
                  <a:lnTo>
                    <a:pt x="864133" y="339775"/>
                  </a:lnTo>
                  <a:close/>
                </a:path>
                <a:path w="1645285" h="497205">
                  <a:moveTo>
                    <a:pt x="864133" y="100279"/>
                  </a:moveTo>
                  <a:lnTo>
                    <a:pt x="746251" y="100279"/>
                  </a:lnTo>
                  <a:lnTo>
                    <a:pt x="746251" y="148818"/>
                  </a:lnTo>
                  <a:lnTo>
                    <a:pt x="864133" y="148818"/>
                  </a:lnTo>
                  <a:lnTo>
                    <a:pt x="864133" y="100279"/>
                  </a:lnTo>
                  <a:close/>
                </a:path>
                <a:path w="1645285" h="497205">
                  <a:moveTo>
                    <a:pt x="827328" y="28270"/>
                  </a:moveTo>
                  <a:lnTo>
                    <a:pt x="773455" y="28270"/>
                  </a:lnTo>
                  <a:lnTo>
                    <a:pt x="773455" y="100279"/>
                  </a:lnTo>
                  <a:lnTo>
                    <a:pt x="827328" y="100279"/>
                  </a:lnTo>
                  <a:lnTo>
                    <a:pt x="827328" y="28270"/>
                  </a:lnTo>
                  <a:close/>
                </a:path>
                <a:path w="1645285" h="497205">
                  <a:moveTo>
                    <a:pt x="944410" y="0"/>
                  </a:moveTo>
                  <a:lnTo>
                    <a:pt x="890536" y="0"/>
                  </a:lnTo>
                  <a:lnTo>
                    <a:pt x="890536" y="53873"/>
                  </a:lnTo>
                  <a:lnTo>
                    <a:pt x="944410" y="53873"/>
                  </a:lnTo>
                  <a:lnTo>
                    <a:pt x="944410" y="0"/>
                  </a:lnTo>
                  <a:close/>
                </a:path>
                <a:path w="1645285" h="497205">
                  <a:moveTo>
                    <a:pt x="944410" y="100279"/>
                  </a:moveTo>
                  <a:lnTo>
                    <a:pt x="890536" y="100279"/>
                  </a:lnTo>
                  <a:lnTo>
                    <a:pt x="890536" y="392048"/>
                  </a:lnTo>
                  <a:lnTo>
                    <a:pt x="944410" y="392048"/>
                  </a:lnTo>
                  <a:lnTo>
                    <a:pt x="944410" y="100279"/>
                  </a:lnTo>
                  <a:close/>
                </a:path>
                <a:path w="1645285" h="497205">
                  <a:moveTo>
                    <a:pt x="1032637" y="100279"/>
                  </a:moveTo>
                  <a:lnTo>
                    <a:pt x="978763" y="100279"/>
                  </a:lnTo>
                  <a:lnTo>
                    <a:pt x="978763" y="392049"/>
                  </a:lnTo>
                  <a:lnTo>
                    <a:pt x="1032637" y="392049"/>
                  </a:lnTo>
                  <a:lnTo>
                    <a:pt x="1032637" y="162153"/>
                  </a:lnTo>
                  <a:lnTo>
                    <a:pt x="1034237" y="159486"/>
                  </a:lnTo>
                  <a:lnTo>
                    <a:pt x="1037437" y="155219"/>
                  </a:lnTo>
                  <a:lnTo>
                    <a:pt x="1044371" y="148285"/>
                  </a:lnTo>
                  <a:lnTo>
                    <a:pt x="1116611" y="148285"/>
                  </a:lnTo>
                  <a:lnTo>
                    <a:pt x="1116314" y="143567"/>
                  </a:lnTo>
                  <a:lnTo>
                    <a:pt x="1114513" y="133750"/>
                  </a:lnTo>
                  <a:lnTo>
                    <a:pt x="1111726" y="124815"/>
                  </a:lnTo>
                  <a:lnTo>
                    <a:pt x="1032637" y="124815"/>
                  </a:lnTo>
                  <a:lnTo>
                    <a:pt x="1032637" y="100279"/>
                  </a:lnTo>
                  <a:close/>
                </a:path>
                <a:path w="1645285" h="497205">
                  <a:moveTo>
                    <a:pt x="1116611" y="148285"/>
                  </a:moveTo>
                  <a:lnTo>
                    <a:pt x="1056639" y="148285"/>
                  </a:lnTo>
                  <a:lnTo>
                    <a:pt x="1063040" y="149885"/>
                  </a:lnTo>
                  <a:lnTo>
                    <a:pt x="1063040" y="392049"/>
                  </a:lnTo>
                  <a:lnTo>
                    <a:pt x="1116914" y="392049"/>
                  </a:lnTo>
                  <a:lnTo>
                    <a:pt x="1116914" y="153085"/>
                  </a:lnTo>
                  <a:lnTo>
                    <a:pt x="1116611" y="148285"/>
                  </a:lnTo>
                  <a:close/>
                </a:path>
                <a:path w="1645285" h="497205">
                  <a:moveTo>
                    <a:pt x="1076375" y="96012"/>
                  </a:moveTo>
                  <a:lnTo>
                    <a:pt x="1071575" y="96012"/>
                  </a:lnTo>
                  <a:lnTo>
                    <a:pt x="1067308" y="97078"/>
                  </a:lnTo>
                  <a:lnTo>
                    <a:pt x="1033703" y="124282"/>
                  </a:lnTo>
                  <a:lnTo>
                    <a:pt x="1032637" y="124815"/>
                  </a:lnTo>
                  <a:lnTo>
                    <a:pt x="1111726" y="124815"/>
                  </a:lnTo>
                  <a:lnTo>
                    <a:pt x="1111513" y="124132"/>
                  </a:lnTo>
                  <a:lnTo>
                    <a:pt x="1107313" y="115214"/>
                  </a:lnTo>
                  <a:lnTo>
                    <a:pt x="1101803" y="107713"/>
                  </a:lnTo>
                  <a:lnTo>
                    <a:pt x="1094844" y="101612"/>
                  </a:lnTo>
                  <a:lnTo>
                    <a:pt x="1086385" y="97512"/>
                  </a:lnTo>
                  <a:lnTo>
                    <a:pt x="1076375" y="96012"/>
                  </a:lnTo>
                  <a:close/>
                </a:path>
                <a:path w="1645285" h="497205">
                  <a:moveTo>
                    <a:pt x="1216596" y="96012"/>
                  </a:moveTo>
                  <a:lnTo>
                    <a:pt x="1177658" y="107746"/>
                  </a:lnTo>
                  <a:lnTo>
                    <a:pt x="1151179" y="151102"/>
                  </a:lnTo>
                  <a:lnTo>
                    <a:pt x="1148321" y="170154"/>
                  </a:lnTo>
                  <a:lnTo>
                    <a:pt x="1148427" y="251231"/>
                  </a:lnTo>
                  <a:lnTo>
                    <a:pt x="1161522" y="294570"/>
                  </a:lnTo>
                  <a:lnTo>
                    <a:pt x="1179258" y="313105"/>
                  </a:lnTo>
                  <a:lnTo>
                    <a:pt x="1173282" y="316697"/>
                  </a:lnTo>
                  <a:lnTo>
                    <a:pt x="1146504" y="350452"/>
                  </a:lnTo>
                  <a:lnTo>
                    <a:pt x="1145654" y="356844"/>
                  </a:lnTo>
                  <a:lnTo>
                    <a:pt x="1148262" y="371929"/>
                  </a:lnTo>
                  <a:lnTo>
                    <a:pt x="1155322" y="383114"/>
                  </a:lnTo>
                  <a:lnTo>
                    <a:pt x="1165681" y="390898"/>
                  </a:lnTo>
                  <a:lnTo>
                    <a:pt x="1178191" y="395782"/>
                  </a:lnTo>
                  <a:lnTo>
                    <a:pt x="1170540" y="399591"/>
                  </a:lnTo>
                  <a:lnTo>
                    <a:pt x="1139720" y="425986"/>
                  </a:lnTo>
                  <a:lnTo>
                    <a:pt x="1136053" y="440054"/>
                  </a:lnTo>
                  <a:lnTo>
                    <a:pt x="1137628" y="454690"/>
                  </a:lnTo>
                  <a:lnTo>
                    <a:pt x="1172507" y="489319"/>
                  </a:lnTo>
                  <a:lnTo>
                    <a:pt x="1222463" y="496595"/>
                  </a:lnTo>
                  <a:lnTo>
                    <a:pt x="1239049" y="495670"/>
                  </a:lnTo>
                  <a:lnTo>
                    <a:pt x="1285405" y="480593"/>
                  </a:lnTo>
                  <a:lnTo>
                    <a:pt x="1308875" y="451256"/>
                  </a:lnTo>
                  <a:lnTo>
                    <a:pt x="1223530" y="451256"/>
                  </a:lnTo>
                  <a:lnTo>
                    <a:pt x="1207453" y="449664"/>
                  </a:lnTo>
                  <a:lnTo>
                    <a:pt x="1196527" y="445322"/>
                  </a:lnTo>
                  <a:lnTo>
                    <a:pt x="1190301" y="438879"/>
                  </a:lnTo>
                  <a:lnTo>
                    <a:pt x="1188326" y="430987"/>
                  </a:lnTo>
                  <a:lnTo>
                    <a:pt x="1189834" y="423161"/>
                  </a:lnTo>
                  <a:lnTo>
                    <a:pt x="1193993" y="416385"/>
                  </a:lnTo>
                  <a:lnTo>
                    <a:pt x="1200252" y="410509"/>
                  </a:lnTo>
                  <a:lnTo>
                    <a:pt x="1208062" y="405383"/>
                  </a:lnTo>
                  <a:lnTo>
                    <a:pt x="1313021" y="405383"/>
                  </a:lnTo>
                  <a:lnTo>
                    <a:pt x="1312933" y="404542"/>
                  </a:lnTo>
                  <a:lnTo>
                    <a:pt x="1290205" y="370713"/>
                  </a:lnTo>
                  <a:lnTo>
                    <a:pt x="1253001" y="356236"/>
                  </a:lnTo>
                  <a:lnTo>
                    <a:pt x="1232581" y="352960"/>
                  </a:lnTo>
                  <a:lnTo>
                    <a:pt x="1225397" y="351643"/>
                  </a:lnTo>
                  <a:lnTo>
                    <a:pt x="1218613" y="350127"/>
                  </a:lnTo>
                  <a:lnTo>
                    <a:pt x="1212329" y="348310"/>
                  </a:lnTo>
                  <a:lnTo>
                    <a:pt x="1204328" y="346176"/>
                  </a:lnTo>
                  <a:lnTo>
                    <a:pt x="1198994" y="342442"/>
                  </a:lnTo>
                  <a:lnTo>
                    <a:pt x="1198994" y="331241"/>
                  </a:lnTo>
                  <a:lnTo>
                    <a:pt x="1201661" y="326974"/>
                  </a:lnTo>
                  <a:lnTo>
                    <a:pt x="1206461" y="322706"/>
                  </a:lnTo>
                  <a:lnTo>
                    <a:pt x="1225581" y="322706"/>
                  </a:lnTo>
                  <a:lnTo>
                    <a:pt x="1228389" y="322540"/>
                  </a:lnTo>
                  <a:lnTo>
                    <a:pt x="1268386" y="300287"/>
                  </a:lnTo>
                  <a:lnTo>
                    <a:pt x="1280268" y="278434"/>
                  </a:lnTo>
                  <a:lnTo>
                    <a:pt x="1212329" y="278434"/>
                  </a:lnTo>
                  <a:lnTo>
                    <a:pt x="1209128" y="276834"/>
                  </a:lnTo>
                  <a:lnTo>
                    <a:pt x="1206995" y="274167"/>
                  </a:lnTo>
                  <a:lnTo>
                    <a:pt x="1202194" y="268833"/>
                  </a:lnTo>
                  <a:lnTo>
                    <a:pt x="1200594" y="262432"/>
                  </a:lnTo>
                  <a:lnTo>
                    <a:pt x="1201127" y="252298"/>
                  </a:lnTo>
                  <a:lnTo>
                    <a:pt x="1201127" y="172288"/>
                  </a:lnTo>
                  <a:lnTo>
                    <a:pt x="1200594" y="167487"/>
                  </a:lnTo>
                  <a:lnTo>
                    <a:pt x="1201127" y="162687"/>
                  </a:lnTo>
                  <a:lnTo>
                    <a:pt x="1202194" y="158953"/>
                  </a:lnTo>
                  <a:lnTo>
                    <a:pt x="1203794" y="152552"/>
                  </a:lnTo>
                  <a:lnTo>
                    <a:pt x="1208062" y="145618"/>
                  </a:lnTo>
                  <a:lnTo>
                    <a:pt x="1297310" y="145618"/>
                  </a:lnTo>
                  <a:lnTo>
                    <a:pt x="1304649" y="144493"/>
                  </a:lnTo>
                  <a:lnTo>
                    <a:pt x="1314742" y="144017"/>
                  </a:lnTo>
                  <a:lnTo>
                    <a:pt x="1314742" y="122681"/>
                  </a:lnTo>
                  <a:lnTo>
                    <a:pt x="1270469" y="122681"/>
                  </a:lnTo>
                  <a:lnTo>
                    <a:pt x="1261602" y="112439"/>
                  </a:lnTo>
                  <a:lnTo>
                    <a:pt x="1249934" y="103946"/>
                  </a:lnTo>
                  <a:lnTo>
                    <a:pt x="1235065" y="98153"/>
                  </a:lnTo>
                  <a:lnTo>
                    <a:pt x="1216596" y="96012"/>
                  </a:lnTo>
                  <a:close/>
                </a:path>
                <a:path w="1645285" h="497205">
                  <a:moveTo>
                    <a:pt x="1313021" y="405383"/>
                  </a:moveTo>
                  <a:lnTo>
                    <a:pt x="1208062" y="405383"/>
                  </a:lnTo>
                  <a:lnTo>
                    <a:pt x="1244658" y="412426"/>
                  </a:lnTo>
                  <a:lnTo>
                    <a:pt x="1251467" y="414385"/>
                  </a:lnTo>
                  <a:lnTo>
                    <a:pt x="1264602" y="438454"/>
                  </a:lnTo>
                  <a:lnTo>
                    <a:pt x="1258735" y="443255"/>
                  </a:lnTo>
                  <a:lnTo>
                    <a:pt x="1223530" y="451256"/>
                  </a:lnTo>
                  <a:lnTo>
                    <a:pt x="1308875" y="451256"/>
                  </a:lnTo>
                  <a:lnTo>
                    <a:pt x="1312558" y="441438"/>
                  </a:lnTo>
                  <a:lnTo>
                    <a:pt x="1314742" y="421919"/>
                  </a:lnTo>
                  <a:lnTo>
                    <a:pt x="1313021" y="405383"/>
                  </a:lnTo>
                  <a:close/>
                </a:path>
                <a:path w="1645285" h="497205">
                  <a:moveTo>
                    <a:pt x="1225581" y="322706"/>
                  </a:moveTo>
                  <a:lnTo>
                    <a:pt x="1206461" y="322706"/>
                  </a:lnTo>
                  <a:lnTo>
                    <a:pt x="1208062" y="323240"/>
                  </a:lnTo>
                  <a:lnTo>
                    <a:pt x="1216596" y="323240"/>
                  </a:lnTo>
                  <a:lnTo>
                    <a:pt x="1225581" y="322706"/>
                  </a:lnTo>
                  <a:close/>
                </a:path>
                <a:path w="1645285" h="497205">
                  <a:moveTo>
                    <a:pt x="1297310" y="145618"/>
                  </a:moveTo>
                  <a:lnTo>
                    <a:pt x="1221397" y="145618"/>
                  </a:lnTo>
                  <a:lnTo>
                    <a:pt x="1224597" y="147218"/>
                  </a:lnTo>
                  <a:lnTo>
                    <a:pt x="1226731" y="149885"/>
                  </a:lnTo>
                  <a:lnTo>
                    <a:pt x="1230998" y="155752"/>
                  </a:lnTo>
                  <a:lnTo>
                    <a:pt x="1232954" y="161620"/>
                  </a:lnTo>
                  <a:lnTo>
                    <a:pt x="1233072" y="257632"/>
                  </a:lnTo>
                  <a:lnTo>
                    <a:pt x="1232598" y="261899"/>
                  </a:lnTo>
                  <a:lnTo>
                    <a:pt x="1231531" y="265633"/>
                  </a:lnTo>
                  <a:lnTo>
                    <a:pt x="1229398" y="272033"/>
                  </a:lnTo>
                  <a:lnTo>
                    <a:pt x="1225664" y="278434"/>
                  </a:lnTo>
                  <a:lnTo>
                    <a:pt x="1280268" y="278434"/>
                  </a:lnTo>
                  <a:lnTo>
                    <a:pt x="1283221" y="270183"/>
                  </a:lnTo>
                  <a:lnTo>
                    <a:pt x="1285938" y="251231"/>
                  </a:lnTo>
                  <a:lnTo>
                    <a:pt x="1285938" y="164820"/>
                  </a:lnTo>
                  <a:lnTo>
                    <a:pt x="1284871" y="161620"/>
                  </a:lnTo>
                  <a:lnTo>
                    <a:pt x="1284871" y="157352"/>
                  </a:lnTo>
                  <a:lnTo>
                    <a:pt x="1284338" y="155752"/>
                  </a:lnTo>
                  <a:lnTo>
                    <a:pt x="1283271" y="150418"/>
                  </a:lnTo>
                  <a:lnTo>
                    <a:pt x="1288863" y="147843"/>
                  </a:lnTo>
                  <a:lnTo>
                    <a:pt x="1296006" y="145818"/>
                  </a:lnTo>
                  <a:lnTo>
                    <a:pt x="1297310" y="145618"/>
                  </a:lnTo>
                  <a:close/>
                </a:path>
                <a:path w="1645285" h="497205">
                  <a:moveTo>
                    <a:pt x="1314742" y="96012"/>
                  </a:moveTo>
                  <a:lnTo>
                    <a:pt x="1270469" y="122681"/>
                  </a:lnTo>
                  <a:lnTo>
                    <a:pt x="1314742" y="122681"/>
                  </a:lnTo>
                  <a:lnTo>
                    <a:pt x="1314742" y="96012"/>
                  </a:lnTo>
                  <a:close/>
                </a:path>
                <a:path w="1645285" h="497205">
                  <a:moveTo>
                    <a:pt x="1472628" y="0"/>
                  </a:moveTo>
                  <a:lnTo>
                    <a:pt x="1418755" y="0"/>
                  </a:lnTo>
                  <a:lnTo>
                    <a:pt x="1418755" y="53873"/>
                  </a:lnTo>
                  <a:lnTo>
                    <a:pt x="1472628" y="53873"/>
                  </a:lnTo>
                  <a:lnTo>
                    <a:pt x="1472628" y="0"/>
                  </a:lnTo>
                  <a:close/>
                </a:path>
                <a:path w="1645285" h="497205">
                  <a:moveTo>
                    <a:pt x="1472628" y="100279"/>
                  </a:moveTo>
                  <a:lnTo>
                    <a:pt x="1418755" y="100279"/>
                  </a:lnTo>
                  <a:lnTo>
                    <a:pt x="1418755" y="392048"/>
                  </a:lnTo>
                  <a:lnTo>
                    <a:pt x="1472628" y="392048"/>
                  </a:lnTo>
                  <a:lnTo>
                    <a:pt x="1472628" y="100279"/>
                  </a:lnTo>
                  <a:close/>
                </a:path>
                <a:path w="1645285" h="497205">
                  <a:moveTo>
                    <a:pt x="1560855" y="100279"/>
                  </a:moveTo>
                  <a:lnTo>
                    <a:pt x="1506981" y="100279"/>
                  </a:lnTo>
                  <a:lnTo>
                    <a:pt x="1506981" y="392049"/>
                  </a:lnTo>
                  <a:lnTo>
                    <a:pt x="1560855" y="392049"/>
                  </a:lnTo>
                  <a:lnTo>
                    <a:pt x="1560855" y="162153"/>
                  </a:lnTo>
                  <a:lnTo>
                    <a:pt x="1562455" y="159486"/>
                  </a:lnTo>
                  <a:lnTo>
                    <a:pt x="1565655" y="155219"/>
                  </a:lnTo>
                  <a:lnTo>
                    <a:pt x="1572590" y="148285"/>
                  </a:lnTo>
                  <a:lnTo>
                    <a:pt x="1644829" y="148285"/>
                  </a:lnTo>
                  <a:lnTo>
                    <a:pt x="1644532" y="143567"/>
                  </a:lnTo>
                  <a:lnTo>
                    <a:pt x="1642732" y="133750"/>
                  </a:lnTo>
                  <a:lnTo>
                    <a:pt x="1639945" y="124815"/>
                  </a:lnTo>
                  <a:lnTo>
                    <a:pt x="1560855" y="124815"/>
                  </a:lnTo>
                  <a:lnTo>
                    <a:pt x="1560855" y="100279"/>
                  </a:lnTo>
                  <a:close/>
                </a:path>
                <a:path w="1645285" h="497205">
                  <a:moveTo>
                    <a:pt x="1644829" y="148285"/>
                  </a:moveTo>
                  <a:lnTo>
                    <a:pt x="1584858" y="148285"/>
                  </a:lnTo>
                  <a:lnTo>
                    <a:pt x="1591259" y="149885"/>
                  </a:lnTo>
                  <a:lnTo>
                    <a:pt x="1591259" y="392049"/>
                  </a:lnTo>
                  <a:lnTo>
                    <a:pt x="1645132" y="392049"/>
                  </a:lnTo>
                  <a:lnTo>
                    <a:pt x="1645132" y="153085"/>
                  </a:lnTo>
                  <a:lnTo>
                    <a:pt x="1644829" y="148285"/>
                  </a:lnTo>
                  <a:close/>
                </a:path>
                <a:path w="1645285" h="497205">
                  <a:moveTo>
                    <a:pt x="1604594" y="96012"/>
                  </a:moveTo>
                  <a:lnTo>
                    <a:pt x="1599793" y="96012"/>
                  </a:lnTo>
                  <a:lnTo>
                    <a:pt x="1595526" y="97078"/>
                  </a:lnTo>
                  <a:lnTo>
                    <a:pt x="1561922" y="124282"/>
                  </a:lnTo>
                  <a:lnTo>
                    <a:pt x="1560855" y="124815"/>
                  </a:lnTo>
                  <a:lnTo>
                    <a:pt x="1639945" y="124815"/>
                  </a:lnTo>
                  <a:lnTo>
                    <a:pt x="1639731" y="124132"/>
                  </a:lnTo>
                  <a:lnTo>
                    <a:pt x="1635531" y="115214"/>
                  </a:lnTo>
                  <a:lnTo>
                    <a:pt x="1630022" y="107713"/>
                  </a:lnTo>
                  <a:lnTo>
                    <a:pt x="1623063" y="101612"/>
                  </a:lnTo>
                  <a:lnTo>
                    <a:pt x="1614603" y="97512"/>
                  </a:lnTo>
                  <a:lnTo>
                    <a:pt x="1604594" y="96012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081" y="1283464"/>
              <a:ext cx="6879780" cy="124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07681" y="4783816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0">
                <a:solidFill>
                  <a:srgbClr val="414042"/>
                </a:solidFill>
                <a:latin typeface="Roboto Light"/>
                <a:cs typeface="Roboto Light"/>
              </a:rPr>
              <a:t>13</a:t>
            </a:r>
            <a:endParaRPr sz="1000">
              <a:latin typeface="Roboto Light"/>
              <a:cs typeface="Roboto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772400" cy="1642745"/>
            <a:chOff x="0" y="0"/>
            <a:chExt cx="7772400" cy="1642745"/>
          </a:xfrm>
        </p:grpSpPr>
        <p:sp>
          <p:nvSpPr>
            <p:cNvPr id="4" name="object 4" descr=""/>
            <p:cNvSpPr/>
            <p:nvPr/>
          </p:nvSpPr>
          <p:spPr>
            <a:xfrm>
              <a:off x="0" y="224536"/>
              <a:ext cx="7772400" cy="327025"/>
            </a:xfrm>
            <a:custGeom>
              <a:avLst/>
              <a:gdLst/>
              <a:ahLst/>
              <a:cxnLst/>
              <a:rect l="l" t="t" r="r" b="b"/>
              <a:pathLst>
                <a:path w="7772400" h="327025">
                  <a:moveTo>
                    <a:pt x="0" y="0"/>
                  </a:moveTo>
                  <a:lnTo>
                    <a:pt x="0" y="326809"/>
                  </a:lnTo>
                  <a:lnTo>
                    <a:pt x="7772400" y="326809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839" y="0"/>
              <a:ext cx="3786094" cy="16422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10277" y="745025"/>
              <a:ext cx="1418590" cy="400685"/>
            </a:xfrm>
            <a:custGeom>
              <a:avLst/>
              <a:gdLst/>
              <a:ahLst/>
              <a:cxnLst/>
              <a:rect l="l" t="t" r="r" b="b"/>
              <a:pathLst>
                <a:path w="1418590" h="400684">
                  <a:moveTo>
                    <a:pt x="68808" y="100279"/>
                  </a:moveTo>
                  <a:lnTo>
                    <a:pt x="28803" y="112014"/>
                  </a:lnTo>
                  <a:lnTo>
                    <a:pt x="2550" y="157244"/>
                  </a:lnTo>
                  <a:lnTo>
                    <a:pt x="0" y="177088"/>
                  </a:lnTo>
                  <a:lnTo>
                    <a:pt x="0" y="323773"/>
                  </a:lnTo>
                  <a:lnTo>
                    <a:pt x="8534" y="362178"/>
                  </a:lnTo>
                  <a:lnTo>
                    <a:pt x="45964" y="397282"/>
                  </a:lnTo>
                  <a:lnTo>
                    <a:pt x="68808" y="400583"/>
                  </a:lnTo>
                  <a:lnTo>
                    <a:pt x="81218" y="399874"/>
                  </a:lnTo>
                  <a:lnTo>
                    <a:pt x="121498" y="376380"/>
                  </a:lnTo>
                  <a:lnTo>
                    <a:pt x="132993" y="353110"/>
                  </a:lnTo>
                  <a:lnTo>
                    <a:pt x="64007" y="353110"/>
                  </a:lnTo>
                  <a:lnTo>
                    <a:pt x="60274" y="351510"/>
                  </a:lnTo>
                  <a:lnTo>
                    <a:pt x="50672" y="177088"/>
                  </a:lnTo>
                  <a:lnTo>
                    <a:pt x="50139" y="171221"/>
                  </a:lnTo>
                  <a:lnTo>
                    <a:pt x="50672" y="166420"/>
                  </a:lnTo>
                  <a:lnTo>
                    <a:pt x="52273" y="162153"/>
                  </a:lnTo>
                  <a:lnTo>
                    <a:pt x="54406" y="154152"/>
                  </a:lnTo>
                  <a:lnTo>
                    <a:pt x="58673" y="147218"/>
                  </a:lnTo>
                  <a:lnTo>
                    <a:pt x="133030" y="147218"/>
                  </a:lnTo>
                  <a:lnTo>
                    <a:pt x="132899" y="146760"/>
                  </a:lnTo>
                  <a:lnTo>
                    <a:pt x="129616" y="138150"/>
                  </a:lnTo>
                  <a:lnTo>
                    <a:pt x="121390" y="124357"/>
                  </a:lnTo>
                  <a:lnTo>
                    <a:pt x="109013" y="112214"/>
                  </a:lnTo>
                  <a:lnTo>
                    <a:pt x="91736" y="103571"/>
                  </a:lnTo>
                  <a:lnTo>
                    <a:pt x="68808" y="100279"/>
                  </a:lnTo>
                  <a:close/>
                </a:path>
                <a:path w="1418590" h="400684">
                  <a:moveTo>
                    <a:pt x="133030" y="147218"/>
                  </a:moveTo>
                  <a:lnTo>
                    <a:pt x="73609" y="147218"/>
                  </a:lnTo>
                  <a:lnTo>
                    <a:pt x="77876" y="148818"/>
                  </a:lnTo>
                  <a:lnTo>
                    <a:pt x="80543" y="151485"/>
                  </a:lnTo>
                  <a:lnTo>
                    <a:pt x="83952" y="156611"/>
                  </a:lnTo>
                  <a:lnTo>
                    <a:pt x="86210" y="162486"/>
                  </a:lnTo>
                  <a:lnTo>
                    <a:pt x="87369" y="169262"/>
                  </a:lnTo>
                  <a:lnTo>
                    <a:pt x="87477" y="323773"/>
                  </a:lnTo>
                  <a:lnTo>
                    <a:pt x="88010" y="329641"/>
                  </a:lnTo>
                  <a:lnTo>
                    <a:pt x="87477" y="334441"/>
                  </a:lnTo>
                  <a:lnTo>
                    <a:pt x="85877" y="338709"/>
                  </a:lnTo>
                  <a:lnTo>
                    <a:pt x="83743" y="346710"/>
                  </a:lnTo>
                  <a:lnTo>
                    <a:pt x="78943" y="353110"/>
                  </a:lnTo>
                  <a:lnTo>
                    <a:pt x="132993" y="353110"/>
                  </a:lnTo>
                  <a:lnTo>
                    <a:pt x="135600" y="345043"/>
                  </a:lnTo>
                  <a:lnTo>
                    <a:pt x="138150" y="325374"/>
                  </a:lnTo>
                  <a:lnTo>
                    <a:pt x="138150" y="175488"/>
                  </a:lnTo>
                  <a:lnTo>
                    <a:pt x="137267" y="165379"/>
                  </a:lnTo>
                  <a:lnTo>
                    <a:pt x="135483" y="155819"/>
                  </a:lnTo>
                  <a:lnTo>
                    <a:pt x="133030" y="147218"/>
                  </a:lnTo>
                  <a:close/>
                </a:path>
                <a:path w="1418590" h="400684">
                  <a:moveTo>
                    <a:pt x="241731" y="153085"/>
                  </a:moveTo>
                  <a:lnTo>
                    <a:pt x="187858" y="153085"/>
                  </a:lnTo>
                  <a:lnTo>
                    <a:pt x="187858" y="396316"/>
                  </a:lnTo>
                  <a:lnTo>
                    <a:pt x="241731" y="396316"/>
                  </a:lnTo>
                  <a:lnTo>
                    <a:pt x="241731" y="153085"/>
                  </a:lnTo>
                  <a:close/>
                </a:path>
                <a:path w="1418590" h="400684">
                  <a:moveTo>
                    <a:pt x="268935" y="104546"/>
                  </a:moveTo>
                  <a:lnTo>
                    <a:pt x="160654" y="104546"/>
                  </a:lnTo>
                  <a:lnTo>
                    <a:pt x="160654" y="153085"/>
                  </a:lnTo>
                  <a:lnTo>
                    <a:pt x="268935" y="153085"/>
                  </a:lnTo>
                  <a:lnTo>
                    <a:pt x="268935" y="104546"/>
                  </a:lnTo>
                  <a:close/>
                </a:path>
                <a:path w="1418590" h="400684">
                  <a:moveTo>
                    <a:pt x="258267" y="2133"/>
                  </a:moveTo>
                  <a:lnTo>
                    <a:pt x="249732" y="2133"/>
                  </a:lnTo>
                  <a:lnTo>
                    <a:pt x="229088" y="4942"/>
                  </a:lnTo>
                  <a:lnTo>
                    <a:pt x="195859" y="37871"/>
                  </a:lnTo>
                  <a:lnTo>
                    <a:pt x="188058" y="83852"/>
                  </a:lnTo>
                  <a:lnTo>
                    <a:pt x="187858" y="96545"/>
                  </a:lnTo>
                  <a:lnTo>
                    <a:pt x="187858" y="104546"/>
                  </a:lnTo>
                  <a:lnTo>
                    <a:pt x="241731" y="104546"/>
                  </a:lnTo>
                  <a:lnTo>
                    <a:pt x="241731" y="78943"/>
                  </a:lnTo>
                  <a:lnTo>
                    <a:pt x="242265" y="73609"/>
                  </a:lnTo>
                  <a:lnTo>
                    <a:pt x="243331" y="68275"/>
                  </a:lnTo>
                  <a:lnTo>
                    <a:pt x="245465" y="58140"/>
                  </a:lnTo>
                  <a:lnTo>
                    <a:pt x="249732" y="50139"/>
                  </a:lnTo>
                  <a:lnTo>
                    <a:pt x="274802" y="50139"/>
                  </a:lnTo>
                  <a:lnTo>
                    <a:pt x="274802" y="5867"/>
                  </a:lnTo>
                  <a:lnTo>
                    <a:pt x="268401" y="4267"/>
                  </a:lnTo>
                  <a:lnTo>
                    <a:pt x="264134" y="2667"/>
                  </a:lnTo>
                  <a:lnTo>
                    <a:pt x="258267" y="2133"/>
                  </a:lnTo>
                  <a:close/>
                </a:path>
                <a:path w="1418590" h="400684">
                  <a:moveTo>
                    <a:pt x="274802" y="50139"/>
                  </a:moveTo>
                  <a:lnTo>
                    <a:pt x="262534" y="50139"/>
                  </a:lnTo>
                  <a:lnTo>
                    <a:pt x="270001" y="51206"/>
                  </a:lnTo>
                  <a:lnTo>
                    <a:pt x="271602" y="51739"/>
                  </a:lnTo>
                  <a:lnTo>
                    <a:pt x="273202" y="51739"/>
                  </a:lnTo>
                  <a:lnTo>
                    <a:pt x="274802" y="52273"/>
                  </a:lnTo>
                  <a:lnTo>
                    <a:pt x="274802" y="50139"/>
                  </a:lnTo>
                  <a:close/>
                </a:path>
                <a:path w="1418590" h="400684">
                  <a:moveTo>
                    <a:pt x="427354" y="281101"/>
                  </a:moveTo>
                  <a:lnTo>
                    <a:pt x="370814" y="286435"/>
                  </a:lnTo>
                  <a:lnTo>
                    <a:pt x="371414" y="308146"/>
                  </a:lnTo>
                  <a:lnTo>
                    <a:pt x="373614" y="328907"/>
                  </a:lnTo>
                  <a:lnTo>
                    <a:pt x="385216" y="365379"/>
                  </a:lnTo>
                  <a:lnTo>
                    <a:pt x="429846" y="398083"/>
                  </a:lnTo>
                  <a:lnTo>
                    <a:pt x="454558" y="400583"/>
                  </a:lnTo>
                  <a:lnTo>
                    <a:pt x="476027" y="398466"/>
                  </a:lnTo>
                  <a:lnTo>
                    <a:pt x="518032" y="370713"/>
                  </a:lnTo>
                  <a:lnTo>
                    <a:pt x="528307" y="347776"/>
                  </a:lnTo>
                  <a:lnTo>
                    <a:pt x="454558" y="347776"/>
                  </a:lnTo>
                  <a:lnTo>
                    <a:pt x="446407" y="346243"/>
                  </a:lnTo>
                  <a:lnTo>
                    <a:pt x="428155" y="305371"/>
                  </a:lnTo>
                  <a:lnTo>
                    <a:pt x="427505" y="293436"/>
                  </a:lnTo>
                  <a:lnTo>
                    <a:pt x="427354" y="281101"/>
                  </a:lnTo>
                  <a:close/>
                </a:path>
                <a:path w="1418590" h="400684">
                  <a:moveTo>
                    <a:pt x="454024" y="0"/>
                  </a:moveTo>
                  <a:lnTo>
                    <a:pt x="406319" y="18077"/>
                  </a:lnTo>
                  <a:lnTo>
                    <a:pt x="382749" y="59407"/>
                  </a:lnTo>
                  <a:lnTo>
                    <a:pt x="378815" y="91744"/>
                  </a:lnTo>
                  <a:lnTo>
                    <a:pt x="379115" y="99737"/>
                  </a:lnTo>
                  <a:lnTo>
                    <a:pt x="388708" y="138717"/>
                  </a:lnTo>
                  <a:lnTo>
                    <a:pt x="411886" y="184023"/>
                  </a:lnTo>
                  <a:lnTo>
                    <a:pt x="439686" y="225678"/>
                  </a:lnTo>
                  <a:lnTo>
                    <a:pt x="448157" y="237896"/>
                  </a:lnTo>
                  <a:lnTo>
                    <a:pt x="452066" y="243888"/>
                  </a:lnTo>
                  <a:lnTo>
                    <a:pt x="455825" y="249831"/>
                  </a:lnTo>
                  <a:lnTo>
                    <a:pt x="459484" y="255673"/>
                  </a:lnTo>
                  <a:lnTo>
                    <a:pt x="463092" y="261366"/>
                  </a:lnTo>
                  <a:lnTo>
                    <a:pt x="469026" y="272842"/>
                  </a:lnTo>
                  <a:lnTo>
                    <a:pt x="473760" y="283968"/>
                  </a:lnTo>
                  <a:lnTo>
                    <a:pt x="476894" y="294595"/>
                  </a:lnTo>
                  <a:lnTo>
                    <a:pt x="478027" y="304571"/>
                  </a:lnTo>
                  <a:lnTo>
                    <a:pt x="476761" y="321898"/>
                  </a:lnTo>
                  <a:lnTo>
                    <a:pt x="472693" y="335575"/>
                  </a:lnTo>
                  <a:lnTo>
                    <a:pt x="465426" y="344551"/>
                  </a:lnTo>
                  <a:lnTo>
                    <a:pt x="454558" y="347776"/>
                  </a:lnTo>
                  <a:lnTo>
                    <a:pt x="528307" y="347776"/>
                  </a:lnTo>
                  <a:lnTo>
                    <a:pt x="530901" y="339309"/>
                  </a:lnTo>
                  <a:lnTo>
                    <a:pt x="533709" y="321131"/>
                  </a:lnTo>
                  <a:lnTo>
                    <a:pt x="534568" y="301904"/>
                  </a:lnTo>
                  <a:lnTo>
                    <a:pt x="533326" y="286094"/>
                  </a:lnTo>
                  <a:lnTo>
                    <a:pt x="517499" y="240563"/>
                  </a:lnTo>
                  <a:lnTo>
                    <a:pt x="490646" y="195707"/>
                  </a:lnTo>
                  <a:lnTo>
                    <a:pt x="464226" y="156752"/>
                  </a:lnTo>
                  <a:lnTo>
                    <a:pt x="456616" y="145193"/>
                  </a:lnTo>
                  <a:lnTo>
                    <a:pt x="436406" y="101854"/>
                  </a:lnTo>
                  <a:lnTo>
                    <a:pt x="435355" y="91744"/>
                  </a:lnTo>
                  <a:lnTo>
                    <a:pt x="436339" y="76059"/>
                  </a:lnTo>
                  <a:lnTo>
                    <a:pt x="439623" y="63874"/>
                  </a:lnTo>
                  <a:lnTo>
                    <a:pt x="445707" y="55890"/>
                  </a:lnTo>
                  <a:lnTo>
                    <a:pt x="455091" y="52806"/>
                  </a:lnTo>
                  <a:lnTo>
                    <a:pt x="527486" y="52806"/>
                  </a:lnTo>
                  <a:lnTo>
                    <a:pt x="527142" y="51431"/>
                  </a:lnTo>
                  <a:lnTo>
                    <a:pt x="520166" y="34671"/>
                  </a:lnTo>
                  <a:lnTo>
                    <a:pt x="509981" y="20402"/>
                  </a:lnTo>
                  <a:lnTo>
                    <a:pt x="495896" y="9334"/>
                  </a:lnTo>
                  <a:lnTo>
                    <a:pt x="477411" y="2266"/>
                  </a:lnTo>
                  <a:lnTo>
                    <a:pt x="454024" y="0"/>
                  </a:lnTo>
                  <a:close/>
                </a:path>
                <a:path w="1418590" h="400684">
                  <a:moveTo>
                    <a:pt x="527486" y="52806"/>
                  </a:moveTo>
                  <a:lnTo>
                    <a:pt x="455091" y="52806"/>
                  </a:lnTo>
                  <a:lnTo>
                    <a:pt x="461309" y="54140"/>
                  </a:lnTo>
                  <a:lnTo>
                    <a:pt x="466426" y="57873"/>
                  </a:lnTo>
                  <a:lnTo>
                    <a:pt x="477886" y="99520"/>
                  </a:lnTo>
                  <a:lnTo>
                    <a:pt x="478027" y="109347"/>
                  </a:lnTo>
                  <a:lnTo>
                    <a:pt x="534568" y="104013"/>
                  </a:lnTo>
                  <a:lnTo>
                    <a:pt x="533893" y="86952"/>
                  </a:lnTo>
                  <a:lnTo>
                    <a:pt x="531568" y="69141"/>
                  </a:lnTo>
                  <a:lnTo>
                    <a:pt x="527486" y="52806"/>
                  </a:lnTo>
                  <a:close/>
                </a:path>
                <a:path w="1418590" h="400684">
                  <a:moveTo>
                    <a:pt x="630567" y="100279"/>
                  </a:moveTo>
                  <a:lnTo>
                    <a:pt x="590562" y="112014"/>
                  </a:lnTo>
                  <a:lnTo>
                    <a:pt x="563334" y="157244"/>
                  </a:lnTo>
                  <a:lnTo>
                    <a:pt x="560692" y="177088"/>
                  </a:lnTo>
                  <a:lnTo>
                    <a:pt x="560692" y="323773"/>
                  </a:lnTo>
                  <a:lnTo>
                    <a:pt x="569226" y="362178"/>
                  </a:lnTo>
                  <a:lnTo>
                    <a:pt x="607106" y="397282"/>
                  </a:lnTo>
                  <a:lnTo>
                    <a:pt x="630034" y="400583"/>
                  </a:lnTo>
                  <a:lnTo>
                    <a:pt x="642444" y="399874"/>
                  </a:lnTo>
                  <a:lnTo>
                    <a:pt x="683032" y="376380"/>
                  </a:lnTo>
                  <a:lnTo>
                    <a:pt x="694716" y="353110"/>
                  </a:lnTo>
                  <a:lnTo>
                    <a:pt x="625767" y="353110"/>
                  </a:lnTo>
                  <a:lnTo>
                    <a:pt x="622033" y="351510"/>
                  </a:lnTo>
                  <a:lnTo>
                    <a:pt x="610831" y="323773"/>
                  </a:lnTo>
                  <a:lnTo>
                    <a:pt x="610831" y="260299"/>
                  </a:lnTo>
                  <a:lnTo>
                    <a:pt x="699909" y="260299"/>
                  </a:lnTo>
                  <a:lnTo>
                    <a:pt x="699909" y="218160"/>
                  </a:lnTo>
                  <a:lnTo>
                    <a:pt x="610831" y="218160"/>
                  </a:lnTo>
                  <a:lnTo>
                    <a:pt x="610831" y="177088"/>
                  </a:lnTo>
                  <a:lnTo>
                    <a:pt x="611365" y="171221"/>
                  </a:lnTo>
                  <a:lnTo>
                    <a:pt x="611898" y="166420"/>
                  </a:lnTo>
                  <a:lnTo>
                    <a:pt x="613498" y="162153"/>
                  </a:lnTo>
                  <a:lnTo>
                    <a:pt x="616165" y="154152"/>
                  </a:lnTo>
                  <a:lnTo>
                    <a:pt x="620433" y="147218"/>
                  </a:lnTo>
                  <a:lnTo>
                    <a:pt x="694789" y="147218"/>
                  </a:lnTo>
                  <a:lnTo>
                    <a:pt x="694659" y="146760"/>
                  </a:lnTo>
                  <a:lnTo>
                    <a:pt x="691375" y="138150"/>
                  </a:lnTo>
                  <a:lnTo>
                    <a:pt x="683149" y="124357"/>
                  </a:lnTo>
                  <a:lnTo>
                    <a:pt x="670772" y="112214"/>
                  </a:lnTo>
                  <a:lnTo>
                    <a:pt x="653495" y="103571"/>
                  </a:lnTo>
                  <a:lnTo>
                    <a:pt x="630567" y="100279"/>
                  </a:lnTo>
                  <a:close/>
                </a:path>
                <a:path w="1418590" h="400684">
                  <a:moveTo>
                    <a:pt x="699909" y="291769"/>
                  </a:moveTo>
                  <a:lnTo>
                    <a:pt x="649770" y="291769"/>
                  </a:lnTo>
                  <a:lnTo>
                    <a:pt x="649770" y="329641"/>
                  </a:lnTo>
                  <a:lnTo>
                    <a:pt x="649236" y="334441"/>
                  </a:lnTo>
                  <a:lnTo>
                    <a:pt x="647636" y="338709"/>
                  </a:lnTo>
                  <a:lnTo>
                    <a:pt x="645502" y="346710"/>
                  </a:lnTo>
                  <a:lnTo>
                    <a:pt x="640702" y="353110"/>
                  </a:lnTo>
                  <a:lnTo>
                    <a:pt x="694716" y="353110"/>
                  </a:lnTo>
                  <a:lnTo>
                    <a:pt x="697351" y="345043"/>
                  </a:lnTo>
                  <a:lnTo>
                    <a:pt x="699909" y="325374"/>
                  </a:lnTo>
                  <a:lnTo>
                    <a:pt x="699909" y="291769"/>
                  </a:lnTo>
                  <a:close/>
                </a:path>
                <a:path w="1418590" h="400684">
                  <a:moveTo>
                    <a:pt x="694789" y="147218"/>
                  </a:moveTo>
                  <a:lnTo>
                    <a:pt x="635368" y="147218"/>
                  </a:lnTo>
                  <a:lnTo>
                    <a:pt x="639635" y="148818"/>
                  </a:lnTo>
                  <a:lnTo>
                    <a:pt x="642302" y="151485"/>
                  </a:lnTo>
                  <a:lnTo>
                    <a:pt x="649770" y="218160"/>
                  </a:lnTo>
                  <a:lnTo>
                    <a:pt x="699909" y="218160"/>
                  </a:lnTo>
                  <a:lnTo>
                    <a:pt x="699909" y="175488"/>
                  </a:lnTo>
                  <a:lnTo>
                    <a:pt x="699026" y="165379"/>
                  </a:lnTo>
                  <a:lnTo>
                    <a:pt x="697242" y="155819"/>
                  </a:lnTo>
                  <a:lnTo>
                    <a:pt x="694789" y="147218"/>
                  </a:lnTo>
                  <a:close/>
                </a:path>
                <a:path w="1418590" h="400684">
                  <a:moveTo>
                    <a:pt x="784669" y="104546"/>
                  </a:moveTo>
                  <a:lnTo>
                    <a:pt x="730796" y="104546"/>
                  </a:lnTo>
                  <a:lnTo>
                    <a:pt x="730796" y="396316"/>
                  </a:lnTo>
                  <a:lnTo>
                    <a:pt x="784669" y="396316"/>
                  </a:lnTo>
                  <a:lnTo>
                    <a:pt x="784669" y="193624"/>
                  </a:lnTo>
                  <a:lnTo>
                    <a:pt x="785077" y="186831"/>
                  </a:lnTo>
                  <a:lnTo>
                    <a:pt x="816956" y="158178"/>
                  </a:lnTo>
                  <a:lnTo>
                    <a:pt x="823607" y="157886"/>
                  </a:lnTo>
                  <a:lnTo>
                    <a:pt x="838542" y="157886"/>
                  </a:lnTo>
                  <a:lnTo>
                    <a:pt x="838542" y="137083"/>
                  </a:lnTo>
                  <a:lnTo>
                    <a:pt x="784669" y="137083"/>
                  </a:lnTo>
                  <a:lnTo>
                    <a:pt x="784669" y="104546"/>
                  </a:lnTo>
                  <a:close/>
                </a:path>
                <a:path w="1418590" h="400684">
                  <a:moveTo>
                    <a:pt x="838542" y="157886"/>
                  </a:moveTo>
                  <a:lnTo>
                    <a:pt x="828408" y="157886"/>
                  </a:lnTo>
                  <a:lnTo>
                    <a:pt x="833742" y="158419"/>
                  </a:lnTo>
                  <a:lnTo>
                    <a:pt x="838542" y="160020"/>
                  </a:lnTo>
                  <a:lnTo>
                    <a:pt x="838542" y="157886"/>
                  </a:lnTo>
                  <a:close/>
                </a:path>
                <a:path w="1418590" h="400684">
                  <a:moveTo>
                    <a:pt x="838542" y="100279"/>
                  </a:moveTo>
                  <a:lnTo>
                    <a:pt x="797471" y="115747"/>
                  </a:lnTo>
                  <a:lnTo>
                    <a:pt x="784669" y="137083"/>
                  </a:lnTo>
                  <a:lnTo>
                    <a:pt x="838542" y="137083"/>
                  </a:lnTo>
                  <a:lnTo>
                    <a:pt x="838542" y="100279"/>
                  </a:lnTo>
                  <a:close/>
                </a:path>
                <a:path w="1418590" h="400684">
                  <a:moveTo>
                    <a:pt x="906538" y="104546"/>
                  </a:moveTo>
                  <a:lnTo>
                    <a:pt x="854265" y="104546"/>
                  </a:lnTo>
                  <a:lnTo>
                    <a:pt x="901738" y="396316"/>
                  </a:lnTo>
                  <a:lnTo>
                    <a:pt x="955078" y="396316"/>
                  </a:lnTo>
                  <a:lnTo>
                    <a:pt x="972001" y="292303"/>
                  </a:lnTo>
                  <a:lnTo>
                    <a:pt x="926274" y="292303"/>
                  </a:lnTo>
                  <a:lnTo>
                    <a:pt x="924140" y="273634"/>
                  </a:lnTo>
                  <a:lnTo>
                    <a:pt x="906538" y="104546"/>
                  </a:lnTo>
                  <a:close/>
                </a:path>
                <a:path w="1418590" h="400684">
                  <a:moveTo>
                    <a:pt x="1002550" y="104546"/>
                  </a:moveTo>
                  <a:lnTo>
                    <a:pt x="950277" y="104546"/>
                  </a:lnTo>
                  <a:lnTo>
                    <a:pt x="932675" y="273634"/>
                  </a:lnTo>
                  <a:lnTo>
                    <a:pt x="930541" y="292303"/>
                  </a:lnTo>
                  <a:lnTo>
                    <a:pt x="972001" y="292303"/>
                  </a:lnTo>
                  <a:lnTo>
                    <a:pt x="1002550" y="104546"/>
                  </a:lnTo>
                  <a:close/>
                </a:path>
                <a:path w="1418590" h="400684">
                  <a:moveTo>
                    <a:pt x="1081544" y="4267"/>
                  </a:moveTo>
                  <a:lnTo>
                    <a:pt x="1027671" y="4267"/>
                  </a:lnTo>
                  <a:lnTo>
                    <a:pt x="1027671" y="58140"/>
                  </a:lnTo>
                  <a:lnTo>
                    <a:pt x="1081544" y="58140"/>
                  </a:lnTo>
                  <a:lnTo>
                    <a:pt x="1081544" y="4267"/>
                  </a:lnTo>
                  <a:close/>
                </a:path>
                <a:path w="1418590" h="400684">
                  <a:moveTo>
                    <a:pt x="1081544" y="104546"/>
                  </a:moveTo>
                  <a:lnTo>
                    <a:pt x="1027671" y="104546"/>
                  </a:lnTo>
                  <a:lnTo>
                    <a:pt x="1027671" y="396316"/>
                  </a:lnTo>
                  <a:lnTo>
                    <a:pt x="1081544" y="396316"/>
                  </a:lnTo>
                  <a:lnTo>
                    <a:pt x="1081544" y="104546"/>
                  </a:lnTo>
                  <a:close/>
                </a:path>
                <a:path w="1418590" h="400684">
                  <a:moveTo>
                    <a:pt x="1182306" y="100279"/>
                  </a:moveTo>
                  <a:lnTo>
                    <a:pt x="1143376" y="110405"/>
                  </a:lnTo>
                  <a:lnTo>
                    <a:pt x="1118765" y="145618"/>
                  </a:lnTo>
                  <a:lnTo>
                    <a:pt x="1113497" y="186690"/>
                  </a:lnTo>
                  <a:lnTo>
                    <a:pt x="1113497" y="314172"/>
                  </a:lnTo>
                  <a:lnTo>
                    <a:pt x="1118765" y="355244"/>
                  </a:lnTo>
                  <a:lnTo>
                    <a:pt x="1143376" y="390457"/>
                  </a:lnTo>
                  <a:lnTo>
                    <a:pt x="1182306" y="400583"/>
                  </a:lnTo>
                  <a:lnTo>
                    <a:pt x="1198416" y="399633"/>
                  </a:lnTo>
                  <a:lnTo>
                    <a:pt x="1234046" y="382981"/>
                  </a:lnTo>
                  <a:lnTo>
                    <a:pt x="1248105" y="352577"/>
                  </a:lnTo>
                  <a:lnTo>
                    <a:pt x="1182306" y="352577"/>
                  </a:lnTo>
                  <a:lnTo>
                    <a:pt x="1173897" y="350410"/>
                  </a:lnTo>
                  <a:lnTo>
                    <a:pt x="1169438" y="344843"/>
                  </a:lnTo>
                  <a:lnTo>
                    <a:pt x="1167679" y="337275"/>
                  </a:lnTo>
                  <a:lnTo>
                    <a:pt x="1167371" y="329107"/>
                  </a:lnTo>
                  <a:lnTo>
                    <a:pt x="1167371" y="171754"/>
                  </a:lnTo>
                  <a:lnTo>
                    <a:pt x="1167679" y="163587"/>
                  </a:lnTo>
                  <a:lnTo>
                    <a:pt x="1169438" y="156019"/>
                  </a:lnTo>
                  <a:lnTo>
                    <a:pt x="1173897" y="150452"/>
                  </a:lnTo>
                  <a:lnTo>
                    <a:pt x="1182306" y="148285"/>
                  </a:lnTo>
                  <a:lnTo>
                    <a:pt x="1248105" y="148285"/>
                  </a:lnTo>
                  <a:lnTo>
                    <a:pt x="1247247" y="143551"/>
                  </a:lnTo>
                  <a:lnTo>
                    <a:pt x="1224236" y="109730"/>
                  </a:lnTo>
                  <a:lnTo>
                    <a:pt x="1198416" y="101229"/>
                  </a:lnTo>
                  <a:lnTo>
                    <a:pt x="1182306" y="100279"/>
                  </a:lnTo>
                  <a:close/>
                </a:path>
                <a:path w="1418590" h="400684">
                  <a:moveTo>
                    <a:pt x="1251648" y="288569"/>
                  </a:moveTo>
                  <a:lnTo>
                    <a:pt x="1197775" y="288569"/>
                  </a:lnTo>
                  <a:lnTo>
                    <a:pt x="1197775" y="329107"/>
                  </a:lnTo>
                  <a:lnTo>
                    <a:pt x="1197083" y="340200"/>
                  </a:lnTo>
                  <a:lnTo>
                    <a:pt x="1194641" y="347443"/>
                  </a:lnTo>
                  <a:lnTo>
                    <a:pt x="1189899" y="351385"/>
                  </a:lnTo>
                  <a:lnTo>
                    <a:pt x="1182306" y="352577"/>
                  </a:lnTo>
                  <a:lnTo>
                    <a:pt x="1248105" y="352577"/>
                  </a:lnTo>
                  <a:lnTo>
                    <a:pt x="1250548" y="339100"/>
                  </a:lnTo>
                  <a:lnTo>
                    <a:pt x="1251648" y="316839"/>
                  </a:lnTo>
                  <a:lnTo>
                    <a:pt x="1251648" y="288569"/>
                  </a:lnTo>
                  <a:close/>
                </a:path>
                <a:path w="1418590" h="400684">
                  <a:moveTo>
                    <a:pt x="1248105" y="148285"/>
                  </a:moveTo>
                  <a:lnTo>
                    <a:pt x="1182306" y="148285"/>
                  </a:lnTo>
                  <a:lnTo>
                    <a:pt x="1189899" y="149477"/>
                  </a:lnTo>
                  <a:lnTo>
                    <a:pt x="1194641" y="153419"/>
                  </a:lnTo>
                  <a:lnTo>
                    <a:pt x="1197083" y="160661"/>
                  </a:lnTo>
                  <a:lnTo>
                    <a:pt x="1197775" y="171754"/>
                  </a:lnTo>
                  <a:lnTo>
                    <a:pt x="1197775" y="206959"/>
                  </a:lnTo>
                  <a:lnTo>
                    <a:pt x="1251648" y="206959"/>
                  </a:lnTo>
                  <a:lnTo>
                    <a:pt x="1251648" y="184023"/>
                  </a:lnTo>
                  <a:lnTo>
                    <a:pt x="1250548" y="161761"/>
                  </a:lnTo>
                  <a:lnTo>
                    <a:pt x="1248105" y="148285"/>
                  </a:lnTo>
                  <a:close/>
                </a:path>
                <a:path w="1418590" h="400684">
                  <a:moveTo>
                    <a:pt x="1348714" y="100279"/>
                  </a:moveTo>
                  <a:lnTo>
                    <a:pt x="1308709" y="112014"/>
                  </a:lnTo>
                  <a:lnTo>
                    <a:pt x="1281481" y="157244"/>
                  </a:lnTo>
                  <a:lnTo>
                    <a:pt x="1278839" y="177088"/>
                  </a:lnTo>
                  <a:lnTo>
                    <a:pt x="1278839" y="323773"/>
                  </a:lnTo>
                  <a:lnTo>
                    <a:pt x="1287373" y="362178"/>
                  </a:lnTo>
                  <a:lnTo>
                    <a:pt x="1325253" y="397282"/>
                  </a:lnTo>
                  <a:lnTo>
                    <a:pt x="1348181" y="400583"/>
                  </a:lnTo>
                  <a:lnTo>
                    <a:pt x="1360591" y="399874"/>
                  </a:lnTo>
                  <a:lnTo>
                    <a:pt x="1401179" y="376380"/>
                  </a:lnTo>
                  <a:lnTo>
                    <a:pt x="1412863" y="353110"/>
                  </a:lnTo>
                  <a:lnTo>
                    <a:pt x="1343913" y="353110"/>
                  </a:lnTo>
                  <a:lnTo>
                    <a:pt x="1340180" y="351510"/>
                  </a:lnTo>
                  <a:lnTo>
                    <a:pt x="1328978" y="323773"/>
                  </a:lnTo>
                  <a:lnTo>
                    <a:pt x="1328978" y="260299"/>
                  </a:lnTo>
                  <a:lnTo>
                    <a:pt x="1418056" y="260299"/>
                  </a:lnTo>
                  <a:lnTo>
                    <a:pt x="1418056" y="218160"/>
                  </a:lnTo>
                  <a:lnTo>
                    <a:pt x="1328978" y="218160"/>
                  </a:lnTo>
                  <a:lnTo>
                    <a:pt x="1328978" y="177088"/>
                  </a:lnTo>
                  <a:lnTo>
                    <a:pt x="1329512" y="171221"/>
                  </a:lnTo>
                  <a:lnTo>
                    <a:pt x="1330045" y="166420"/>
                  </a:lnTo>
                  <a:lnTo>
                    <a:pt x="1331645" y="162153"/>
                  </a:lnTo>
                  <a:lnTo>
                    <a:pt x="1334312" y="154152"/>
                  </a:lnTo>
                  <a:lnTo>
                    <a:pt x="1338580" y="147218"/>
                  </a:lnTo>
                  <a:lnTo>
                    <a:pt x="1412936" y="147218"/>
                  </a:lnTo>
                  <a:lnTo>
                    <a:pt x="1412805" y="146760"/>
                  </a:lnTo>
                  <a:lnTo>
                    <a:pt x="1409522" y="138150"/>
                  </a:lnTo>
                  <a:lnTo>
                    <a:pt x="1401296" y="124357"/>
                  </a:lnTo>
                  <a:lnTo>
                    <a:pt x="1388919" y="112214"/>
                  </a:lnTo>
                  <a:lnTo>
                    <a:pt x="1371642" y="103571"/>
                  </a:lnTo>
                  <a:lnTo>
                    <a:pt x="1348714" y="100279"/>
                  </a:lnTo>
                  <a:close/>
                </a:path>
                <a:path w="1418590" h="400684">
                  <a:moveTo>
                    <a:pt x="1418056" y="291769"/>
                  </a:moveTo>
                  <a:lnTo>
                    <a:pt x="1367916" y="291769"/>
                  </a:lnTo>
                  <a:lnTo>
                    <a:pt x="1367916" y="329641"/>
                  </a:lnTo>
                  <a:lnTo>
                    <a:pt x="1367383" y="334441"/>
                  </a:lnTo>
                  <a:lnTo>
                    <a:pt x="1365783" y="338709"/>
                  </a:lnTo>
                  <a:lnTo>
                    <a:pt x="1363649" y="346710"/>
                  </a:lnTo>
                  <a:lnTo>
                    <a:pt x="1358849" y="353110"/>
                  </a:lnTo>
                  <a:lnTo>
                    <a:pt x="1412863" y="353110"/>
                  </a:lnTo>
                  <a:lnTo>
                    <a:pt x="1415497" y="345043"/>
                  </a:lnTo>
                  <a:lnTo>
                    <a:pt x="1418056" y="325374"/>
                  </a:lnTo>
                  <a:lnTo>
                    <a:pt x="1418056" y="291769"/>
                  </a:lnTo>
                  <a:close/>
                </a:path>
                <a:path w="1418590" h="400684">
                  <a:moveTo>
                    <a:pt x="1412936" y="147218"/>
                  </a:moveTo>
                  <a:lnTo>
                    <a:pt x="1353515" y="147218"/>
                  </a:lnTo>
                  <a:lnTo>
                    <a:pt x="1357782" y="148818"/>
                  </a:lnTo>
                  <a:lnTo>
                    <a:pt x="1360449" y="151485"/>
                  </a:lnTo>
                  <a:lnTo>
                    <a:pt x="1367916" y="218160"/>
                  </a:lnTo>
                  <a:lnTo>
                    <a:pt x="1418056" y="218160"/>
                  </a:lnTo>
                  <a:lnTo>
                    <a:pt x="1418056" y="175488"/>
                  </a:lnTo>
                  <a:lnTo>
                    <a:pt x="1417173" y="165379"/>
                  </a:lnTo>
                  <a:lnTo>
                    <a:pt x="1415389" y="155819"/>
                  </a:lnTo>
                  <a:lnTo>
                    <a:pt x="1412936" y="147218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95827" y="290064"/>
              <a:ext cx="341630" cy="191135"/>
            </a:xfrm>
            <a:custGeom>
              <a:avLst/>
              <a:gdLst/>
              <a:ahLst/>
              <a:cxnLst/>
              <a:rect l="l" t="t" r="r" b="b"/>
              <a:pathLst>
                <a:path w="341629" h="191134">
                  <a:moveTo>
                    <a:pt x="71349" y="25399"/>
                  </a:moveTo>
                  <a:lnTo>
                    <a:pt x="41401" y="25399"/>
                  </a:lnTo>
                  <a:lnTo>
                    <a:pt x="43687" y="28701"/>
                  </a:lnTo>
                  <a:lnTo>
                    <a:pt x="46227" y="37337"/>
                  </a:lnTo>
                  <a:lnTo>
                    <a:pt x="46437" y="42163"/>
                  </a:lnTo>
                  <a:lnTo>
                    <a:pt x="46481" y="48259"/>
                  </a:lnTo>
                  <a:lnTo>
                    <a:pt x="45751" y="57054"/>
                  </a:lnTo>
                  <a:lnTo>
                    <a:pt x="35147" y="94992"/>
                  </a:lnTo>
                  <a:lnTo>
                    <a:pt x="17573" y="132076"/>
                  </a:lnTo>
                  <a:lnTo>
                    <a:pt x="0" y="161543"/>
                  </a:lnTo>
                  <a:lnTo>
                    <a:pt x="0" y="188721"/>
                  </a:lnTo>
                  <a:lnTo>
                    <a:pt x="74421" y="188721"/>
                  </a:lnTo>
                  <a:lnTo>
                    <a:pt x="74421" y="161543"/>
                  </a:lnTo>
                  <a:lnTo>
                    <a:pt x="30987" y="161543"/>
                  </a:lnTo>
                  <a:lnTo>
                    <a:pt x="36909" y="151332"/>
                  </a:lnTo>
                  <a:lnTo>
                    <a:pt x="57911" y="109219"/>
                  </a:lnTo>
                  <a:lnTo>
                    <a:pt x="72663" y="61356"/>
                  </a:lnTo>
                  <a:lnTo>
                    <a:pt x="73913" y="46481"/>
                  </a:lnTo>
                  <a:lnTo>
                    <a:pt x="73509" y="37036"/>
                  </a:lnTo>
                  <a:lnTo>
                    <a:pt x="72180" y="28193"/>
                  </a:lnTo>
                  <a:lnTo>
                    <a:pt x="71349" y="25399"/>
                  </a:lnTo>
                  <a:close/>
                </a:path>
                <a:path w="341629" h="191134">
                  <a:moveTo>
                    <a:pt x="37337" y="0"/>
                  </a:moveTo>
                  <a:lnTo>
                    <a:pt x="4512" y="21970"/>
                  </a:lnTo>
                  <a:lnTo>
                    <a:pt x="761" y="61213"/>
                  </a:lnTo>
                  <a:lnTo>
                    <a:pt x="28193" y="61213"/>
                  </a:lnTo>
                  <a:lnTo>
                    <a:pt x="28193" y="42163"/>
                  </a:lnTo>
                  <a:lnTo>
                    <a:pt x="28701" y="36575"/>
                  </a:lnTo>
                  <a:lnTo>
                    <a:pt x="29971" y="32257"/>
                  </a:lnTo>
                  <a:lnTo>
                    <a:pt x="31241" y="28193"/>
                  </a:lnTo>
                  <a:lnTo>
                    <a:pt x="33527" y="25399"/>
                  </a:lnTo>
                  <a:lnTo>
                    <a:pt x="71349" y="25399"/>
                  </a:lnTo>
                  <a:lnTo>
                    <a:pt x="69842" y="20335"/>
                  </a:lnTo>
                  <a:lnTo>
                    <a:pt x="66293" y="13461"/>
                  </a:lnTo>
                  <a:lnTo>
                    <a:pt x="61376" y="7929"/>
                  </a:lnTo>
                  <a:lnTo>
                    <a:pt x="54959" y="3682"/>
                  </a:lnTo>
                  <a:lnTo>
                    <a:pt x="46970" y="960"/>
                  </a:lnTo>
                  <a:lnTo>
                    <a:pt x="37337" y="0"/>
                  </a:lnTo>
                  <a:close/>
                </a:path>
                <a:path w="341629" h="191134">
                  <a:moveTo>
                    <a:pt x="136550" y="0"/>
                  </a:moveTo>
                  <a:lnTo>
                    <a:pt x="118262" y="0"/>
                  </a:lnTo>
                  <a:lnTo>
                    <a:pt x="111150" y="2539"/>
                  </a:lnTo>
                  <a:lnTo>
                    <a:pt x="100990" y="10159"/>
                  </a:lnTo>
                  <a:lnTo>
                    <a:pt x="97688" y="15239"/>
                  </a:lnTo>
                  <a:lnTo>
                    <a:pt x="95402" y="20319"/>
                  </a:lnTo>
                  <a:lnTo>
                    <a:pt x="92608" y="26161"/>
                  </a:lnTo>
                  <a:lnTo>
                    <a:pt x="91084" y="33019"/>
                  </a:lnTo>
                  <a:lnTo>
                    <a:pt x="91005" y="35305"/>
                  </a:lnTo>
                  <a:lnTo>
                    <a:pt x="90923" y="153161"/>
                  </a:lnTo>
                  <a:lnTo>
                    <a:pt x="91084" y="157987"/>
                  </a:lnTo>
                  <a:lnTo>
                    <a:pt x="92608" y="164845"/>
                  </a:lnTo>
                  <a:lnTo>
                    <a:pt x="95402" y="170687"/>
                  </a:lnTo>
                  <a:lnTo>
                    <a:pt x="97688" y="175767"/>
                  </a:lnTo>
                  <a:lnTo>
                    <a:pt x="100990" y="180593"/>
                  </a:lnTo>
                  <a:lnTo>
                    <a:pt x="106070" y="184403"/>
                  </a:lnTo>
                  <a:lnTo>
                    <a:pt x="111150" y="188467"/>
                  </a:lnTo>
                  <a:lnTo>
                    <a:pt x="118262" y="190753"/>
                  </a:lnTo>
                  <a:lnTo>
                    <a:pt x="136550" y="190753"/>
                  </a:lnTo>
                  <a:lnTo>
                    <a:pt x="143408" y="188467"/>
                  </a:lnTo>
                  <a:lnTo>
                    <a:pt x="148488" y="184403"/>
                  </a:lnTo>
                  <a:lnTo>
                    <a:pt x="153568" y="180593"/>
                  </a:lnTo>
                  <a:lnTo>
                    <a:pt x="157124" y="175767"/>
                  </a:lnTo>
                  <a:lnTo>
                    <a:pt x="159410" y="170687"/>
                  </a:lnTo>
                  <a:lnTo>
                    <a:pt x="162204" y="164845"/>
                  </a:lnTo>
                  <a:lnTo>
                    <a:pt x="162373" y="164083"/>
                  </a:lnTo>
                  <a:lnTo>
                    <a:pt x="125120" y="164083"/>
                  </a:lnTo>
                  <a:lnTo>
                    <a:pt x="123342" y="163321"/>
                  </a:lnTo>
                  <a:lnTo>
                    <a:pt x="122072" y="162051"/>
                  </a:lnTo>
                  <a:lnTo>
                    <a:pt x="119532" y="159257"/>
                  </a:lnTo>
                  <a:lnTo>
                    <a:pt x="118262" y="155701"/>
                  </a:lnTo>
                  <a:lnTo>
                    <a:pt x="118262" y="37845"/>
                  </a:lnTo>
                  <a:lnTo>
                    <a:pt x="118516" y="35559"/>
                  </a:lnTo>
                  <a:lnTo>
                    <a:pt x="119278" y="33527"/>
                  </a:lnTo>
                  <a:lnTo>
                    <a:pt x="120294" y="30225"/>
                  </a:lnTo>
                  <a:lnTo>
                    <a:pt x="122580" y="26669"/>
                  </a:lnTo>
                  <a:lnTo>
                    <a:pt x="162317" y="26669"/>
                  </a:lnTo>
                  <a:lnTo>
                    <a:pt x="162204" y="26161"/>
                  </a:lnTo>
                  <a:lnTo>
                    <a:pt x="159410" y="20319"/>
                  </a:lnTo>
                  <a:lnTo>
                    <a:pt x="157124" y="15239"/>
                  </a:lnTo>
                  <a:lnTo>
                    <a:pt x="153568" y="10159"/>
                  </a:lnTo>
                  <a:lnTo>
                    <a:pt x="143408" y="2539"/>
                  </a:lnTo>
                  <a:lnTo>
                    <a:pt x="136550" y="0"/>
                  </a:lnTo>
                  <a:close/>
                </a:path>
                <a:path w="341629" h="191134">
                  <a:moveTo>
                    <a:pt x="162317" y="26669"/>
                  </a:moveTo>
                  <a:lnTo>
                    <a:pt x="129692" y="26669"/>
                  </a:lnTo>
                  <a:lnTo>
                    <a:pt x="131724" y="27431"/>
                  </a:lnTo>
                  <a:lnTo>
                    <a:pt x="132994" y="28701"/>
                  </a:lnTo>
                  <a:lnTo>
                    <a:pt x="135534" y="31749"/>
                  </a:lnTo>
                  <a:lnTo>
                    <a:pt x="136550" y="35305"/>
                  </a:lnTo>
                  <a:lnTo>
                    <a:pt x="136550" y="153161"/>
                  </a:lnTo>
                  <a:lnTo>
                    <a:pt x="136296" y="155447"/>
                  </a:lnTo>
                  <a:lnTo>
                    <a:pt x="135534" y="157225"/>
                  </a:lnTo>
                  <a:lnTo>
                    <a:pt x="134518" y="161035"/>
                  </a:lnTo>
                  <a:lnTo>
                    <a:pt x="132232" y="164083"/>
                  </a:lnTo>
                  <a:lnTo>
                    <a:pt x="162373" y="164083"/>
                  </a:lnTo>
                  <a:lnTo>
                    <a:pt x="163728" y="157987"/>
                  </a:lnTo>
                  <a:lnTo>
                    <a:pt x="163889" y="153161"/>
                  </a:lnTo>
                  <a:lnTo>
                    <a:pt x="163807" y="35305"/>
                  </a:lnTo>
                  <a:lnTo>
                    <a:pt x="163728" y="33019"/>
                  </a:lnTo>
                  <a:lnTo>
                    <a:pt x="162317" y="26669"/>
                  </a:lnTo>
                  <a:close/>
                </a:path>
                <a:path w="341629" h="191134">
                  <a:moveTo>
                    <a:pt x="250368" y="25399"/>
                  </a:moveTo>
                  <a:lnTo>
                    <a:pt x="220421" y="25399"/>
                  </a:lnTo>
                  <a:lnTo>
                    <a:pt x="222707" y="28701"/>
                  </a:lnTo>
                  <a:lnTo>
                    <a:pt x="225247" y="37337"/>
                  </a:lnTo>
                  <a:lnTo>
                    <a:pt x="225457" y="42163"/>
                  </a:lnTo>
                  <a:lnTo>
                    <a:pt x="225501" y="48259"/>
                  </a:lnTo>
                  <a:lnTo>
                    <a:pt x="224770" y="57054"/>
                  </a:lnTo>
                  <a:lnTo>
                    <a:pt x="214166" y="94992"/>
                  </a:lnTo>
                  <a:lnTo>
                    <a:pt x="196592" y="132076"/>
                  </a:lnTo>
                  <a:lnTo>
                    <a:pt x="179019" y="161543"/>
                  </a:lnTo>
                  <a:lnTo>
                    <a:pt x="179019" y="188721"/>
                  </a:lnTo>
                  <a:lnTo>
                    <a:pt x="253441" y="188721"/>
                  </a:lnTo>
                  <a:lnTo>
                    <a:pt x="253441" y="161543"/>
                  </a:lnTo>
                  <a:lnTo>
                    <a:pt x="210007" y="161543"/>
                  </a:lnTo>
                  <a:lnTo>
                    <a:pt x="215928" y="151332"/>
                  </a:lnTo>
                  <a:lnTo>
                    <a:pt x="236931" y="109219"/>
                  </a:lnTo>
                  <a:lnTo>
                    <a:pt x="251683" y="61356"/>
                  </a:lnTo>
                  <a:lnTo>
                    <a:pt x="252933" y="46481"/>
                  </a:lnTo>
                  <a:lnTo>
                    <a:pt x="252528" y="37036"/>
                  </a:lnTo>
                  <a:lnTo>
                    <a:pt x="251199" y="28193"/>
                  </a:lnTo>
                  <a:lnTo>
                    <a:pt x="250368" y="25399"/>
                  </a:lnTo>
                  <a:close/>
                </a:path>
                <a:path w="341629" h="191134">
                  <a:moveTo>
                    <a:pt x="216357" y="0"/>
                  </a:moveTo>
                  <a:lnTo>
                    <a:pt x="183531" y="21970"/>
                  </a:lnTo>
                  <a:lnTo>
                    <a:pt x="179781" y="61213"/>
                  </a:lnTo>
                  <a:lnTo>
                    <a:pt x="207213" y="61213"/>
                  </a:lnTo>
                  <a:lnTo>
                    <a:pt x="207213" y="42163"/>
                  </a:lnTo>
                  <a:lnTo>
                    <a:pt x="207721" y="36575"/>
                  </a:lnTo>
                  <a:lnTo>
                    <a:pt x="208991" y="32257"/>
                  </a:lnTo>
                  <a:lnTo>
                    <a:pt x="210261" y="28193"/>
                  </a:lnTo>
                  <a:lnTo>
                    <a:pt x="212547" y="25399"/>
                  </a:lnTo>
                  <a:lnTo>
                    <a:pt x="250368" y="25399"/>
                  </a:lnTo>
                  <a:lnTo>
                    <a:pt x="248861" y="20335"/>
                  </a:lnTo>
                  <a:lnTo>
                    <a:pt x="245313" y="13461"/>
                  </a:lnTo>
                  <a:lnTo>
                    <a:pt x="240395" y="7929"/>
                  </a:lnTo>
                  <a:lnTo>
                    <a:pt x="233978" y="3682"/>
                  </a:lnTo>
                  <a:lnTo>
                    <a:pt x="225989" y="960"/>
                  </a:lnTo>
                  <a:lnTo>
                    <a:pt x="216357" y="0"/>
                  </a:lnTo>
                  <a:close/>
                </a:path>
                <a:path w="341629" h="191134">
                  <a:moveTo>
                    <a:pt x="296417" y="134873"/>
                  </a:moveTo>
                  <a:lnTo>
                    <a:pt x="269493" y="134873"/>
                  </a:lnTo>
                  <a:lnTo>
                    <a:pt x="269665" y="143509"/>
                  </a:lnTo>
                  <a:lnTo>
                    <a:pt x="285654" y="185007"/>
                  </a:lnTo>
                  <a:lnTo>
                    <a:pt x="305815" y="190753"/>
                  </a:lnTo>
                  <a:lnTo>
                    <a:pt x="311657" y="190753"/>
                  </a:lnTo>
                  <a:lnTo>
                    <a:pt x="336899" y="166623"/>
                  </a:lnTo>
                  <a:lnTo>
                    <a:pt x="302513" y="166623"/>
                  </a:lnTo>
                  <a:lnTo>
                    <a:pt x="300227" y="165099"/>
                  </a:lnTo>
                  <a:lnTo>
                    <a:pt x="298703" y="160019"/>
                  </a:lnTo>
                  <a:lnTo>
                    <a:pt x="297179" y="155193"/>
                  </a:lnTo>
                  <a:lnTo>
                    <a:pt x="296417" y="147319"/>
                  </a:lnTo>
                  <a:lnTo>
                    <a:pt x="296417" y="134873"/>
                  </a:lnTo>
                  <a:close/>
                </a:path>
                <a:path w="341629" h="191134">
                  <a:moveTo>
                    <a:pt x="337106" y="24129"/>
                  </a:moveTo>
                  <a:lnTo>
                    <a:pt x="307847" y="24129"/>
                  </a:lnTo>
                  <a:lnTo>
                    <a:pt x="310121" y="27431"/>
                  </a:lnTo>
                  <a:lnTo>
                    <a:pt x="312165" y="37083"/>
                  </a:lnTo>
                  <a:lnTo>
                    <a:pt x="312165" y="67309"/>
                  </a:lnTo>
                  <a:lnTo>
                    <a:pt x="311657" y="70611"/>
                  </a:lnTo>
                  <a:lnTo>
                    <a:pt x="310387" y="73151"/>
                  </a:lnTo>
                  <a:lnTo>
                    <a:pt x="308101" y="78485"/>
                  </a:lnTo>
                  <a:lnTo>
                    <a:pt x="302767" y="80771"/>
                  </a:lnTo>
                  <a:lnTo>
                    <a:pt x="291337" y="81533"/>
                  </a:lnTo>
                  <a:lnTo>
                    <a:pt x="291337" y="104393"/>
                  </a:lnTo>
                  <a:lnTo>
                    <a:pt x="293623" y="104393"/>
                  </a:lnTo>
                  <a:lnTo>
                    <a:pt x="299465" y="104647"/>
                  </a:lnTo>
                  <a:lnTo>
                    <a:pt x="304037" y="105917"/>
                  </a:lnTo>
                  <a:lnTo>
                    <a:pt x="307085" y="107695"/>
                  </a:lnTo>
                  <a:lnTo>
                    <a:pt x="312927" y="111505"/>
                  </a:lnTo>
                  <a:lnTo>
                    <a:pt x="314705" y="117855"/>
                  </a:lnTo>
                  <a:lnTo>
                    <a:pt x="314705" y="126999"/>
                  </a:lnTo>
                  <a:lnTo>
                    <a:pt x="314451" y="131825"/>
                  </a:lnTo>
                  <a:lnTo>
                    <a:pt x="314451" y="154177"/>
                  </a:lnTo>
                  <a:lnTo>
                    <a:pt x="312419" y="163321"/>
                  </a:lnTo>
                  <a:lnTo>
                    <a:pt x="310121" y="166623"/>
                  </a:lnTo>
                  <a:lnTo>
                    <a:pt x="336899" y="166623"/>
                  </a:lnTo>
                  <a:lnTo>
                    <a:pt x="339343" y="159511"/>
                  </a:lnTo>
                  <a:lnTo>
                    <a:pt x="340867" y="151637"/>
                  </a:lnTo>
                  <a:lnTo>
                    <a:pt x="341109" y="146303"/>
                  </a:lnTo>
                  <a:lnTo>
                    <a:pt x="341375" y="143509"/>
                  </a:lnTo>
                  <a:lnTo>
                    <a:pt x="341375" y="140969"/>
                  </a:lnTo>
                  <a:lnTo>
                    <a:pt x="340772" y="125309"/>
                  </a:lnTo>
                  <a:lnTo>
                    <a:pt x="338454" y="111124"/>
                  </a:lnTo>
                  <a:lnTo>
                    <a:pt x="333660" y="99036"/>
                  </a:lnTo>
                  <a:lnTo>
                    <a:pt x="325627" y="89661"/>
                  </a:lnTo>
                  <a:lnTo>
                    <a:pt x="325881" y="89407"/>
                  </a:lnTo>
                  <a:lnTo>
                    <a:pt x="331481" y="82065"/>
                  </a:lnTo>
                  <a:lnTo>
                    <a:pt x="335629" y="72008"/>
                  </a:lnTo>
                  <a:lnTo>
                    <a:pt x="338204" y="58332"/>
                  </a:lnTo>
                  <a:lnTo>
                    <a:pt x="339076" y="40417"/>
                  </a:lnTo>
                  <a:lnTo>
                    <a:pt x="339014" y="34841"/>
                  </a:lnTo>
                  <a:lnTo>
                    <a:pt x="338835" y="27685"/>
                  </a:lnTo>
                  <a:lnTo>
                    <a:pt x="337106" y="24129"/>
                  </a:lnTo>
                  <a:close/>
                </a:path>
                <a:path w="341629" h="191134">
                  <a:moveTo>
                    <a:pt x="303529" y="0"/>
                  </a:moveTo>
                  <a:lnTo>
                    <a:pt x="270621" y="28805"/>
                  </a:lnTo>
                  <a:lnTo>
                    <a:pt x="268477" y="55879"/>
                  </a:lnTo>
                  <a:lnTo>
                    <a:pt x="295401" y="55879"/>
                  </a:lnTo>
                  <a:lnTo>
                    <a:pt x="295501" y="47374"/>
                  </a:lnTo>
                  <a:lnTo>
                    <a:pt x="295814" y="40417"/>
                  </a:lnTo>
                  <a:lnTo>
                    <a:pt x="296366" y="34841"/>
                  </a:lnTo>
                  <a:lnTo>
                    <a:pt x="297179" y="30479"/>
                  </a:lnTo>
                  <a:lnTo>
                    <a:pt x="298195" y="25653"/>
                  </a:lnTo>
                  <a:lnTo>
                    <a:pt x="300227" y="24129"/>
                  </a:lnTo>
                  <a:lnTo>
                    <a:pt x="337106" y="24129"/>
                  </a:lnTo>
                  <a:lnTo>
                    <a:pt x="334263" y="18287"/>
                  </a:lnTo>
                  <a:lnTo>
                    <a:pt x="329961" y="11465"/>
                  </a:lnTo>
                  <a:lnTo>
                    <a:pt x="323659" y="5619"/>
                  </a:lnTo>
                  <a:lnTo>
                    <a:pt x="314975" y="1535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463652" y="3393498"/>
            <a:ext cx="2157095" cy="274320"/>
            <a:chOff x="463652" y="3393498"/>
            <a:chExt cx="2157095" cy="27432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652" y="3545902"/>
              <a:ext cx="1503464" cy="12166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685" y="3393498"/>
              <a:ext cx="2152789" cy="12166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463964" y="2936302"/>
            <a:ext cx="2900680" cy="274955"/>
            <a:chOff x="463964" y="2936302"/>
            <a:chExt cx="2900680" cy="274955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964" y="3088702"/>
              <a:ext cx="2309317" cy="12235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964" y="2936302"/>
              <a:ext cx="2900159" cy="122351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462908" y="2174302"/>
            <a:ext cx="2898140" cy="706120"/>
            <a:chOff x="462908" y="2174302"/>
            <a:chExt cx="2898140" cy="706120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992" y="2782596"/>
              <a:ext cx="2762289" cy="9780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908" y="2630196"/>
              <a:ext cx="2898051" cy="12235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937" y="2477795"/>
              <a:ext cx="2734043" cy="12365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149" y="2326697"/>
              <a:ext cx="2841002" cy="12235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677" y="2174302"/>
              <a:ext cx="2583345" cy="122351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6115" y="1794902"/>
            <a:ext cx="1778444" cy="214655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43884" y="1985772"/>
            <a:ext cx="3785616" cy="245059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200" y="3958209"/>
            <a:ext cx="1298447" cy="9514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900" y="4786357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0">
                <a:solidFill>
                  <a:srgbClr val="414042"/>
                </a:solidFill>
                <a:latin typeface="Roboto Light"/>
                <a:cs typeface="Roboto Light"/>
              </a:rPr>
              <a:t>14</a:t>
            </a:r>
            <a:endParaRPr sz="1000">
              <a:latin typeface="Roboto Light"/>
              <a:cs typeface="Roboto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3740150" cy="5029200"/>
            <a:chOff x="0" y="0"/>
            <a:chExt cx="3740150" cy="50292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3740150" cy="5029200"/>
            </a:xfrm>
            <a:custGeom>
              <a:avLst/>
              <a:gdLst/>
              <a:ahLst/>
              <a:cxnLst/>
              <a:rect l="l" t="t" r="r" b="b"/>
              <a:pathLst>
                <a:path w="3740150" h="5029200">
                  <a:moveTo>
                    <a:pt x="3739896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3739896" y="5029200"/>
                  </a:lnTo>
                  <a:lnTo>
                    <a:pt x="3739896" y="0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764" y="3924330"/>
              <a:ext cx="2161666" cy="12235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478" y="3770629"/>
              <a:ext cx="2479789" cy="1236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682" y="3467125"/>
              <a:ext cx="1097546" cy="1223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764" y="3313422"/>
              <a:ext cx="2842920" cy="1236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764" y="3162330"/>
              <a:ext cx="2488463" cy="12166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557" y="3009936"/>
              <a:ext cx="2686659" cy="1223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672" y="2857527"/>
              <a:ext cx="2737815" cy="12235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353" y="2703829"/>
              <a:ext cx="2824873" cy="12364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708" y="2386324"/>
              <a:ext cx="1733473" cy="12235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685" y="2233922"/>
              <a:ext cx="2611310" cy="12365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557" y="2081528"/>
              <a:ext cx="2682747" cy="12297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888" y="1929132"/>
              <a:ext cx="2861906" cy="1223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2677" y="1778024"/>
              <a:ext cx="2625331" cy="12235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7789" y="1625625"/>
              <a:ext cx="2685910" cy="12235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1602" y="467758"/>
              <a:ext cx="1544904" cy="951661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4123955" y="3819146"/>
            <a:ext cx="3136900" cy="596265"/>
            <a:chOff x="4123955" y="3819146"/>
            <a:chExt cx="3136900" cy="596265"/>
          </a:xfrm>
        </p:grpSpPr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33787" y="4297262"/>
              <a:ext cx="1592033" cy="11794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30199" y="4141142"/>
              <a:ext cx="1474203" cy="12104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23955" y="3819146"/>
              <a:ext cx="3136609" cy="291947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4133107" y="3184155"/>
            <a:ext cx="2877820" cy="443865"/>
            <a:chOff x="4133107" y="3184155"/>
            <a:chExt cx="2877820" cy="443865"/>
          </a:xfrm>
        </p:grpSpPr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33787" y="3509862"/>
              <a:ext cx="1874723" cy="11794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33107" y="3184155"/>
              <a:ext cx="2877604" cy="291250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4133787" y="2717434"/>
            <a:ext cx="3233420" cy="276225"/>
            <a:chOff x="4133787" y="2717434"/>
            <a:chExt cx="3233420" cy="276225"/>
          </a:xfrm>
        </p:grpSpPr>
        <p:pic>
          <p:nvPicPr>
            <p:cNvPr id="28" name="object 2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133787" y="2869845"/>
              <a:ext cx="1822589" cy="12364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33913" y="2717434"/>
              <a:ext cx="3233127" cy="123659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133109" y="2547289"/>
            <a:ext cx="1107922" cy="115785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4127771" y="2082436"/>
            <a:ext cx="3074035" cy="275590"/>
            <a:chOff x="4127771" y="2082436"/>
            <a:chExt cx="3074035" cy="275590"/>
          </a:xfrm>
        </p:grpSpPr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30818" y="2082436"/>
              <a:ext cx="3070961" cy="12297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27771" y="2236146"/>
              <a:ext cx="2090585" cy="121665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129872" y="1914149"/>
            <a:ext cx="842890" cy="113931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4127771" y="1448744"/>
            <a:ext cx="3025775" cy="274320"/>
            <a:chOff x="4127771" y="1448744"/>
            <a:chExt cx="3025775" cy="274320"/>
          </a:xfrm>
        </p:grpSpPr>
        <p:pic>
          <p:nvPicPr>
            <p:cNvPr id="36" name="object 3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27771" y="1604867"/>
              <a:ext cx="2356713" cy="11794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30818" y="1448744"/>
              <a:ext cx="3022206" cy="122351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128639" y="1275727"/>
            <a:ext cx="1995131" cy="117348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4133107" y="644149"/>
            <a:ext cx="2561590" cy="444500"/>
            <a:chOff x="4133107" y="644149"/>
            <a:chExt cx="2561590" cy="444500"/>
          </a:xfrm>
        </p:grpSpPr>
        <p:pic>
          <p:nvPicPr>
            <p:cNvPr id="40" name="object 4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33787" y="967690"/>
              <a:ext cx="2048446" cy="12080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33107" y="644149"/>
              <a:ext cx="2561013" cy="291254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9932" y="4832917"/>
            <a:ext cx="127507" cy="906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07681" y="4783816"/>
            <a:ext cx="166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 b="0">
                <a:solidFill>
                  <a:srgbClr val="414042"/>
                </a:solidFill>
                <a:latin typeface="Roboto Light"/>
                <a:cs typeface="Roboto Light"/>
              </a:rPr>
              <a:t>15</a:t>
            </a:r>
            <a:endParaRPr sz="1000">
              <a:latin typeface="Roboto Light"/>
              <a:cs typeface="Roboto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014" y="0"/>
            <a:ext cx="7762875" cy="5029200"/>
            <a:chOff x="10014" y="0"/>
            <a:chExt cx="7762875" cy="50292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2757" y="2320391"/>
              <a:ext cx="2369642" cy="27088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4469" y="0"/>
              <a:ext cx="2387930" cy="232309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4" y="0"/>
              <a:ext cx="5414015" cy="33292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14" y="3331845"/>
              <a:ext cx="5414015" cy="1697355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2527" y="-7492"/>
            <a:ext cx="7770495" cy="5044440"/>
            <a:chOff x="2527" y="-7492"/>
            <a:chExt cx="7770495" cy="5044440"/>
          </a:xfrm>
        </p:grpSpPr>
        <p:sp>
          <p:nvSpPr>
            <p:cNvPr id="9" name="object 9" descr=""/>
            <p:cNvSpPr/>
            <p:nvPr/>
          </p:nvSpPr>
          <p:spPr>
            <a:xfrm>
              <a:off x="5384469" y="0"/>
              <a:ext cx="2388235" cy="2323465"/>
            </a:xfrm>
            <a:custGeom>
              <a:avLst/>
              <a:gdLst/>
              <a:ahLst/>
              <a:cxnLst/>
              <a:rect l="l" t="t" r="r" b="b"/>
              <a:pathLst>
                <a:path w="2388234" h="2323465">
                  <a:moveTo>
                    <a:pt x="0" y="2323096"/>
                  </a:moveTo>
                  <a:lnTo>
                    <a:pt x="2387930" y="2323096"/>
                  </a:lnTo>
                </a:path>
                <a:path w="2388234" h="2323465">
                  <a:moveTo>
                    <a:pt x="0" y="0"/>
                  </a:moveTo>
                  <a:lnTo>
                    <a:pt x="0" y="2323096"/>
                  </a:lnTo>
                </a:path>
              </a:pathLst>
            </a:custGeom>
            <a:ln w="155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020" y="0"/>
              <a:ext cx="5414645" cy="5029200"/>
            </a:xfrm>
            <a:custGeom>
              <a:avLst/>
              <a:gdLst/>
              <a:ahLst/>
              <a:cxnLst/>
              <a:rect l="l" t="t" r="r" b="b"/>
              <a:pathLst>
                <a:path w="5414645" h="5029200">
                  <a:moveTo>
                    <a:pt x="0" y="3329228"/>
                  </a:moveTo>
                  <a:lnTo>
                    <a:pt x="5414022" y="3329228"/>
                  </a:lnTo>
                  <a:lnTo>
                    <a:pt x="5414022" y="0"/>
                  </a:lnTo>
                </a:path>
                <a:path w="5414645" h="5029200">
                  <a:moveTo>
                    <a:pt x="0" y="0"/>
                  </a:moveTo>
                  <a:lnTo>
                    <a:pt x="0" y="3329228"/>
                  </a:lnTo>
                </a:path>
                <a:path w="5414645" h="5029200">
                  <a:moveTo>
                    <a:pt x="5414022" y="5029200"/>
                  </a:moveTo>
                  <a:lnTo>
                    <a:pt x="5414022" y="3331845"/>
                  </a:lnTo>
                  <a:lnTo>
                    <a:pt x="0" y="3331845"/>
                  </a:lnTo>
                  <a:lnTo>
                    <a:pt x="0" y="5029200"/>
                  </a:lnTo>
                </a:path>
              </a:pathLst>
            </a:custGeom>
            <a:ln w="149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67334" y="1741600"/>
            <a:ext cx="3439160" cy="304165"/>
            <a:chOff x="2167334" y="1741600"/>
            <a:chExt cx="3439160" cy="3041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624" y="1910670"/>
              <a:ext cx="2766098" cy="13458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334" y="1741600"/>
              <a:ext cx="3439020" cy="136004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3457793" y="1567727"/>
            <a:ext cx="854075" cy="114300"/>
          </a:xfrm>
          <a:custGeom>
            <a:avLst/>
            <a:gdLst/>
            <a:ahLst/>
            <a:cxnLst/>
            <a:rect l="l" t="t" r="r" b="b"/>
            <a:pathLst>
              <a:path w="854075" h="114300">
                <a:moveTo>
                  <a:pt x="55168" y="2603"/>
                </a:moveTo>
                <a:lnTo>
                  <a:pt x="37109" y="2603"/>
                </a:lnTo>
                <a:lnTo>
                  <a:pt x="29083" y="4775"/>
                </a:lnTo>
                <a:lnTo>
                  <a:pt x="3246" y="34112"/>
                </a:lnTo>
                <a:lnTo>
                  <a:pt x="0" y="61315"/>
                </a:lnTo>
                <a:lnTo>
                  <a:pt x="417" y="69030"/>
                </a:lnTo>
                <a:lnTo>
                  <a:pt x="29298" y="111759"/>
                </a:lnTo>
                <a:lnTo>
                  <a:pt x="37312" y="113918"/>
                </a:lnTo>
                <a:lnTo>
                  <a:pt x="55372" y="113918"/>
                </a:lnTo>
                <a:lnTo>
                  <a:pt x="63411" y="111734"/>
                </a:lnTo>
                <a:lnTo>
                  <a:pt x="77457" y="103009"/>
                </a:lnTo>
                <a:lnTo>
                  <a:pt x="82854" y="96812"/>
                </a:lnTo>
                <a:lnTo>
                  <a:pt x="83414" y="95618"/>
                </a:lnTo>
                <a:lnTo>
                  <a:pt x="38646" y="95618"/>
                </a:lnTo>
                <a:lnTo>
                  <a:pt x="32791" y="92570"/>
                </a:lnTo>
                <a:lnTo>
                  <a:pt x="22631" y="55435"/>
                </a:lnTo>
                <a:lnTo>
                  <a:pt x="23040" y="47496"/>
                </a:lnTo>
                <a:lnTo>
                  <a:pt x="38646" y="21056"/>
                </a:lnTo>
                <a:lnTo>
                  <a:pt x="83320" y="21056"/>
                </a:lnTo>
                <a:lnTo>
                  <a:pt x="82664" y="19672"/>
                </a:lnTo>
                <a:lnTo>
                  <a:pt x="77228" y="13449"/>
                </a:lnTo>
                <a:lnTo>
                  <a:pt x="63195" y="4775"/>
                </a:lnTo>
                <a:lnTo>
                  <a:pt x="55168" y="2603"/>
                </a:lnTo>
                <a:close/>
              </a:path>
              <a:path w="854075" h="114300">
                <a:moveTo>
                  <a:pt x="83320" y="21056"/>
                </a:moveTo>
                <a:lnTo>
                  <a:pt x="53682" y="21056"/>
                </a:lnTo>
                <a:lnTo>
                  <a:pt x="59486" y="24002"/>
                </a:lnTo>
                <a:lnTo>
                  <a:pt x="63550" y="29908"/>
                </a:lnTo>
                <a:lnTo>
                  <a:pt x="69647" y="61315"/>
                </a:lnTo>
                <a:lnTo>
                  <a:pt x="69249" y="69030"/>
                </a:lnTo>
                <a:lnTo>
                  <a:pt x="53784" y="95618"/>
                </a:lnTo>
                <a:lnTo>
                  <a:pt x="83414" y="95618"/>
                </a:lnTo>
                <a:lnTo>
                  <a:pt x="92257" y="55435"/>
                </a:lnTo>
                <a:lnTo>
                  <a:pt x="91920" y="48195"/>
                </a:lnTo>
                <a:lnTo>
                  <a:pt x="90841" y="40914"/>
                </a:lnTo>
                <a:lnTo>
                  <a:pt x="89036" y="34107"/>
                </a:lnTo>
                <a:lnTo>
                  <a:pt x="86512" y="27787"/>
                </a:lnTo>
                <a:lnTo>
                  <a:pt x="83320" y="21056"/>
                </a:lnTo>
                <a:close/>
              </a:path>
              <a:path w="854075" h="114300">
                <a:moveTo>
                  <a:pt x="128066" y="31915"/>
                </a:moveTo>
                <a:lnTo>
                  <a:pt x="106565" y="31915"/>
                </a:lnTo>
                <a:lnTo>
                  <a:pt x="106667" y="94259"/>
                </a:lnTo>
                <a:lnTo>
                  <a:pt x="108978" y="101523"/>
                </a:lnTo>
                <a:lnTo>
                  <a:pt x="118059" y="111442"/>
                </a:lnTo>
                <a:lnTo>
                  <a:pt x="124650" y="113918"/>
                </a:lnTo>
                <a:lnTo>
                  <a:pt x="142659" y="113918"/>
                </a:lnTo>
                <a:lnTo>
                  <a:pt x="149999" y="110693"/>
                </a:lnTo>
                <a:lnTo>
                  <a:pt x="155308" y="104254"/>
                </a:lnTo>
                <a:lnTo>
                  <a:pt x="176149" y="104254"/>
                </a:lnTo>
                <a:lnTo>
                  <a:pt x="176149" y="96583"/>
                </a:lnTo>
                <a:lnTo>
                  <a:pt x="131889" y="96583"/>
                </a:lnTo>
                <a:lnTo>
                  <a:pt x="128066" y="92392"/>
                </a:lnTo>
                <a:lnTo>
                  <a:pt x="128066" y="31915"/>
                </a:lnTo>
                <a:close/>
              </a:path>
              <a:path w="854075" h="114300">
                <a:moveTo>
                  <a:pt x="176149" y="104254"/>
                </a:moveTo>
                <a:lnTo>
                  <a:pt x="155308" y="104254"/>
                </a:lnTo>
                <a:lnTo>
                  <a:pt x="155905" y="112433"/>
                </a:lnTo>
                <a:lnTo>
                  <a:pt x="176149" y="112433"/>
                </a:lnTo>
                <a:lnTo>
                  <a:pt x="176149" y="104254"/>
                </a:lnTo>
                <a:close/>
              </a:path>
              <a:path w="854075" h="114300">
                <a:moveTo>
                  <a:pt x="176149" y="31915"/>
                </a:moveTo>
                <a:lnTo>
                  <a:pt x="154559" y="31915"/>
                </a:lnTo>
                <a:lnTo>
                  <a:pt x="154559" y="88988"/>
                </a:lnTo>
                <a:lnTo>
                  <a:pt x="151828" y="94056"/>
                </a:lnTo>
                <a:lnTo>
                  <a:pt x="146824" y="96583"/>
                </a:lnTo>
                <a:lnTo>
                  <a:pt x="176149" y="96583"/>
                </a:lnTo>
                <a:lnTo>
                  <a:pt x="176149" y="31915"/>
                </a:lnTo>
                <a:close/>
              </a:path>
              <a:path w="854075" h="114300">
                <a:moveTo>
                  <a:pt x="212674" y="31915"/>
                </a:moveTo>
                <a:lnTo>
                  <a:pt x="192366" y="31915"/>
                </a:lnTo>
                <a:lnTo>
                  <a:pt x="192366" y="112433"/>
                </a:lnTo>
                <a:lnTo>
                  <a:pt x="213868" y="112433"/>
                </a:lnTo>
                <a:lnTo>
                  <a:pt x="213868" y="59753"/>
                </a:lnTo>
                <a:lnTo>
                  <a:pt x="216395" y="54241"/>
                </a:lnTo>
                <a:lnTo>
                  <a:pt x="221729" y="51485"/>
                </a:lnTo>
                <a:lnTo>
                  <a:pt x="237613" y="51485"/>
                </a:lnTo>
                <a:lnTo>
                  <a:pt x="237759" y="41516"/>
                </a:lnTo>
                <a:lnTo>
                  <a:pt x="213271" y="41516"/>
                </a:lnTo>
                <a:lnTo>
                  <a:pt x="212674" y="31915"/>
                </a:lnTo>
                <a:close/>
              </a:path>
              <a:path w="854075" h="114300">
                <a:moveTo>
                  <a:pt x="237613" y="51485"/>
                </a:moveTo>
                <a:lnTo>
                  <a:pt x="232105" y="51485"/>
                </a:lnTo>
                <a:lnTo>
                  <a:pt x="234683" y="51688"/>
                </a:lnTo>
                <a:lnTo>
                  <a:pt x="237604" y="52082"/>
                </a:lnTo>
                <a:lnTo>
                  <a:pt x="237613" y="51485"/>
                </a:lnTo>
                <a:close/>
              </a:path>
              <a:path w="854075" h="114300">
                <a:moveTo>
                  <a:pt x="233591" y="30429"/>
                </a:moveTo>
                <a:lnTo>
                  <a:pt x="223570" y="30429"/>
                </a:lnTo>
                <a:lnTo>
                  <a:pt x="217589" y="34124"/>
                </a:lnTo>
                <a:lnTo>
                  <a:pt x="213271" y="41516"/>
                </a:lnTo>
                <a:lnTo>
                  <a:pt x="237759" y="41516"/>
                </a:lnTo>
                <a:lnTo>
                  <a:pt x="237909" y="31394"/>
                </a:lnTo>
                <a:lnTo>
                  <a:pt x="235826" y="30759"/>
                </a:lnTo>
                <a:lnTo>
                  <a:pt x="233591" y="30429"/>
                </a:lnTo>
                <a:close/>
              </a:path>
              <a:path w="854075" h="114300">
                <a:moveTo>
                  <a:pt x="316484" y="4089"/>
                </a:moveTo>
                <a:lnTo>
                  <a:pt x="287312" y="4089"/>
                </a:lnTo>
                <a:lnTo>
                  <a:pt x="287312" y="112433"/>
                </a:lnTo>
                <a:lnTo>
                  <a:pt x="309638" y="112433"/>
                </a:lnTo>
                <a:lnTo>
                  <a:pt x="309632" y="82664"/>
                </a:lnTo>
                <a:lnTo>
                  <a:pt x="307403" y="31775"/>
                </a:lnTo>
                <a:lnTo>
                  <a:pt x="326292" y="31775"/>
                </a:lnTo>
                <a:lnTo>
                  <a:pt x="316484" y="4089"/>
                </a:lnTo>
                <a:close/>
              </a:path>
              <a:path w="854075" h="114300">
                <a:moveTo>
                  <a:pt x="326292" y="31775"/>
                </a:moveTo>
                <a:lnTo>
                  <a:pt x="307403" y="31775"/>
                </a:lnTo>
                <a:lnTo>
                  <a:pt x="336575" y="112433"/>
                </a:lnTo>
                <a:lnTo>
                  <a:pt x="351904" y="112433"/>
                </a:lnTo>
                <a:lnTo>
                  <a:pt x="362688" y="82664"/>
                </a:lnTo>
                <a:lnTo>
                  <a:pt x="344322" y="82664"/>
                </a:lnTo>
                <a:lnTo>
                  <a:pt x="326292" y="31775"/>
                </a:lnTo>
                <a:close/>
              </a:path>
              <a:path w="854075" h="114300">
                <a:moveTo>
                  <a:pt x="401320" y="31699"/>
                </a:moveTo>
                <a:lnTo>
                  <a:pt x="381152" y="31699"/>
                </a:lnTo>
                <a:lnTo>
                  <a:pt x="378923" y="82664"/>
                </a:lnTo>
                <a:lnTo>
                  <a:pt x="378917" y="112433"/>
                </a:lnTo>
                <a:lnTo>
                  <a:pt x="401320" y="112433"/>
                </a:lnTo>
                <a:lnTo>
                  <a:pt x="401320" y="31699"/>
                </a:lnTo>
                <a:close/>
              </a:path>
              <a:path w="854075" h="114300">
                <a:moveTo>
                  <a:pt x="401320" y="4089"/>
                </a:moveTo>
                <a:lnTo>
                  <a:pt x="371995" y="4089"/>
                </a:lnTo>
                <a:lnTo>
                  <a:pt x="344322" y="82664"/>
                </a:lnTo>
                <a:lnTo>
                  <a:pt x="362688" y="82664"/>
                </a:lnTo>
                <a:lnTo>
                  <a:pt x="381152" y="31699"/>
                </a:lnTo>
                <a:lnTo>
                  <a:pt x="401320" y="31699"/>
                </a:lnTo>
                <a:lnTo>
                  <a:pt x="401320" y="4089"/>
                </a:lnTo>
                <a:close/>
              </a:path>
              <a:path w="854075" h="114300">
                <a:moveTo>
                  <a:pt x="442099" y="31915"/>
                </a:moveTo>
                <a:lnTo>
                  <a:pt x="420522" y="31915"/>
                </a:lnTo>
                <a:lnTo>
                  <a:pt x="420522" y="112433"/>
                </a:lnTo>
                <a:lnTo>
                  <a:pt x="442099" y="112433"/>
                </a:lnTo>
                <a:lnTo>
                  <a:pt x="442099" y="31915"/>
                </a:lnTo>
                <a:close/>
              </a:path>
              <a:path w="854075" h="114300">
                <a:moveTo>
                  <a:pt x="434975" y="0"/>
                </a:moveTo>
                <a:lnTo>
                  <a:pt x="427583" y="0"/>
                </a:lnTo>
                <a:lnTo>
                  <a:pt x="424649" y="1041"/>
                </a:lnTo>
                <a:lnTo>
                  <a:pt x="420331" y="5206"/>
                </a:lnTo>
                <a:lnTo>
                  <a:pt x="419252" y="7861"/>
                </a:lnTo>
                <a:lnTo>
                  <a:pt x="419252" y="14350"/>
                </a:lnTo>
                <a:lnTo>
                  <a:pt x="420357" y="17030"/>
                </a:lnTo>
                <a:lnTo>
                  <a:pt x="424776" y="21208"/>
                </a:lnTo>
                <a:lnTo>
                  <a:pt x="427685" y="22250"/>
                </a:lnTo>
                <a:lnTo>
                  <a:pt x="434924" y="22250"/>
                </a:lnTo>
                <a:lnTo>
                  <a:pt x="437845" y="21208"/>
                </a:lnTo>
                <a:lnTo>
                  <a:pt x="442264" y="17030"/>
                </a:lnTo>
                <a:lnTo>
                  <a:pt x="443369" y="14350"/>
                </a:lnTo>
                <a:lnTo>
                  <a:pt x="443369" y="7861"/>
                </a:lnTo>
                <a:lnTo>
                  <a:pt x="442277" y="5206"/>
                </a:lnTo>
                <a:lnTo>
                  <a:pt x="437908" y="1041"/>
                </a:lnTo>
                <a:lnTo>
                  <a:pt x="434975" y="0"/>
                </a:lnTo>
                <a:close/>
              </a:path>
              <a:path w="854075" h="114300">
                <a:moveTo>
                  <a:pt x="476110" y="86842"/>
                </a:moveTo>
                <a:lnTo>
                  <a:pt x="455714" y="86842"/>
                </a:lnTo>
                <a:lnTo>
                  <a:pt x="455714" y="91693"/>
                </a:lnTo>
                <a:lnTo>
                  <a:pt x="483717" y="113918"/>
                </a:lnTo>
                <a:lnTo>
                  <a:pt x="500443" y="113918"/>
                </a:lnTo>
                <a:lnTo>
                  <a:pt x="508571" y="111658"/>
                </a:lnTo>
                <a:lnTo>
                  <a:pt x="521169" y="102577"/>
                </a:lnTo>
                <a:lnTo>
                  <a:pt x="523251" y="98666"/>
                </a:lnTo>
                <a:lnTo>
                  <a:pt x="486498" y="98666"/>
                </a:lnTo>
                <a:lnTo>
                  <a:pt x="482981" y="97650"/>
                </a:lnTo>
                <a:lnTo>
                  <a:pt x="477723" y="93586"/>
                </a:lnTo>
                <a:lnTo>
                  <a:pt x="476300" y="90652"/>
                </a:lnTo>
                <a:lnTo>
                  <a:pt x="476110" y="86842"/>
                </a:lnTo>
                <a:close/>
              </a:path>
              <a:path w="854075" h="114300">
                <a:moveTo>
                  <a:pt x="490397" y="30429"/>
                </a:moveTo>
                <a:lnTo>
                  <a:pt x="480822" y="30429"/>
                </a:lnTo>
                <a:lnTo>
                  <a:pt x="473062" y="32829"/>
                </a:lnTo>
                <a:lnTo>
                  <a:pt x="461213" y="42405"/>
                </a:lnTo>
                <a:lnTo>
                  <a:pt x="458241" y="48361"/>
                </a:lnTo>
                <a:lnTo>
                  <a:pt x="458241" y="55511"/>
                </a:lnTo>
                <a:lnTo>
                  <a:pt x="492721" y="81102"/>
                </a:lnTo>
                <a:lnTo>
                  <a:pt x="496900" y="82461"/>
                </a:lnTo>
                <a:lnTo>
                  <a:pt x="502119" y="85483"/>
                </a:lnTo>
                <a:lnTo>
                  <a:pt x="503415" y="87553"/>
                </a:lnTo>
                <a:lnTo>
                  <a:pt x="503415" y="92709"/>
                </a:lnTo>
                <a:lnTo>
                  <a:pt x="502361" y="94767"/>
                </a:lnTo>
                <a:lnTo>
                  <a:pt x="498144" y="97891"/>
                </a:lnTo>
                <a:lnTo>
                  <a:pt x="495033" y="98666"/>
                </a:lnTo>
                <a:lnTo>
                  <a:pt x="523251" y="98666"/>
                </a:lnTo>
                <a:lnTo>
                  <a:pt x="524332" y="96634"/>
                </a:lnTo>
                <a:lnTo>
                  <a:pt x="524332" y="89293"/>
                </a:lnTo>
                <a:lnTo>
                  <a:pt x="488378" y="62966"/>
                </a:lnTo>
                <a:lnTo>
                  <a:pt x="484581" y="61696"/>
                </a:lnTo>
                <a:lnTo>
                  <a:pt x="480060" y="58775"/>
                </a:lnTo>
                <a:lnTo>
                  <a:pt x="478929" y="56845"/>
                </a:lnTo>
                <a:lnTo>
                  <a:pt x="478929" y="51930"/>
                </a:lnTo>
                <a:lnTo>
                  <a:pt x="479920" y="49847"/>
                </a:lnTo>
                <a:lnTo>
                  <a:pt x="483895" y="46583"/>
                </a:lnTo>
                <a:lnTo>
                  <a:pt x="486702" y="45758"/>
                </a:lnTo>
                <a:lnTo>
                  <a:pt x="522657" y="45758"/>
                </a:lnTo>
                <a:lnTo>
                  <a:pt x="521042" y="42456"/>
                </a:lnTo>
                <a:lnTo>
                  <a:pt x="514908" y="37642"/>
                </a:lnTo>
                <a:lnTo>
                  <a:pt x="509932" y="34490"/>
                </a:lnTo>
                <a:lnTo>
                  <a:pt x="504186" y="32235"/>
                </a:lnTo>
                <a:lnTo>
                  <a:pt x="497674" y="30881"/>
                </a:lnTo>
                <a:lnTo>
                  <a:pt x="490397" y="30429"/>
                </a:lnTo>
                <a:close/>
              </a:path>
              <a:path w="854075" h="114300">
                <a:moveTo>
                  <a:pt x="522657" y="45758"/>
                </a:moveTo>
                <a:lnTo>
                  <a:pt x="494538" y="45758"/>
                </a:lnTo>
                <a:lnTo>
                  <a:pt x="497636" y="46761"/>
                </a:lnTo>
                <a:lnTo>
                  <a:pt x="501599" y="50787"/>
                </a:lnTo>
                <a:lnTo>
                  <a:pt x="502602" y="53327"/>
                </a:lnTo>
                <a:lnTo>
                  <a:pt x="502602" y="56400"/>
                </a:lnTo>
                <a:lnTo>
                  <a:pt x="524103" y="56400"/>
                </a:lnTo>
                <a:lnTo>
                  <a:pt x="524103" y="48717"/>
                </a:lnTo>
                <a:lnTo>
                  <a:pt x="522657" y="45758"/>
                </a:lnTo>
                <a:close/>
              </a:path>
              <a:path w="854075" h="114300">
                <a:moveTo>
                  <a:pt x="554469" y="86842"/>
                </a:moveTo>
                <a:lnTo>
                  <a:pt x="534073" y="86842"/>
                </a:lnTo>
                <a:lnTo>
                  <a:pt x="534073" y="91693"/>
                </a:lnTo>
                <a:lnTo>
                  <a:pt x="562076" y="113918"/>
                </a:lnTo>
                <a:lnTo>
                  <a:pt x="578802" y="113918"/>
                </a:lnTo>
                <a:lnTo>
                  <a:pt x="586930" y="111658"/>
                </a:lnTo>
                <a:lnTo>
                  <a:pt x="599528" y="102577"/>
                </a:lnTo>
                <a:lnTo>
                  <a:pt x="601601" y="98666"/>
                </a:lnTo>
                <a:lnTo>
                  <a:pt x="564857" y="98666"/>
                </a:lnTo>
                <a:lnTo>
                  <a:pt x="561340" y="97650"/>
                </a:lnTo>
                <a:lnTo>
                  <a:pt x="556069" y="93586"/>
                </a:lnTo>
                <a:lnTo>
                  <a:pt x="554659" y="90652"/>
                </a:lnTo>
                <a:lnTo>
                  <a:pt x="554469" y="86842"/>
                </a:lnTo>
                <a:close/>
              </a:path>
              <a:path w="854075" h="114300">
                <a:moveTo>
                  <a:pt x="568756" y="30429"/>
                </a:moveTo>
                <a:lnTo>
                  <a:pt x="559181" y="30429"/>
                </a:lnTo>
                <a:lnTo>
                  <a:pt x="551421" y="32829"/>
                </a:lnTo>
                <a:lnTo>
                  <a:pt x="539572" y="42405"/>
                </a:lnTo>
                <a:lnTo>
                  <a:pt x="536600" y="48361"/>
                </a:lnTo>
                <a:lnTo>
                  <a:pt x="536600" y="55511"/>
                </a:lnTo>
                <a:lnTo>
                  <a:pt x="571080" y="81102"/>
                </a:lnTo>
                <a:lnTo>
                  <a:pt x="575259" y="82461"/>
                </a:lnTo>
                <a:lnTo>
                  <a:pt x="580466" y="85483"/>
                </a:lnTo>
                <a:lnTo>
                  <a:pt x="581774" y="87553"/>
                </a:lnTo>
                <a:lnTo>
                  <a:pt x="581774" y="92709"/>
                </a:lnTo>
                <a:lnTo>
                  <a:pt x="580720" y="94767"/>
                </a:lnTo>
                <a:lnTo>
                  <a:pt x="576503" y="97891"/>
                </a:lnTo>
                <a:lnTo>
                  <a:pt x="573392" y="98666"/>
                </a:lnTo>
                <a:lnTo>
                  <a:pt x="601601" y="98666"/>
                </a:lnTo>
                <a:lnTo>
                  <a:pt x="602678" y="96634"/>
                </a:lnTo>
                <a:lnTo>
                  <a:pt x="602678" y="89293"/>
                </a:lnTo>
                <a:lnTo>
                  <a:pt x="566737" y="62966"/>
                </a:lnTo>
                <a:lnTo>
                  <a:pt x="562940" y="61696"/>
                </a:lnTo>
                <a:lnTo>
                  <a:pt x="558419" y="58775"/>
                </a:lnTo>
                <a:lnTo>
                  <a:pt x="557288" y="56845"/>
                </a:lnTo>
                <a:lnTo>
                  <a:pt x="557288" y="51930"/>
                </a:lnTo>
                <a:lnTo>
                  <a:pt x="558279" y="49847"/>
                </a:lnTo>
                <a:lnTo>
                  <a:pt x="562254" y="46583"/>
                </a:lnTo>
                <a:lnTo>
                  <a:pt x="565061" y="45758"/>
                </a:lnTo>
                <a:lnTo>
                  <a:pt x="601016" y="45758"/>
                </a:lnTo>
                <a:lnTo>
                  <a:pt x="599401" y="42456"/>
                </a:lnTo>
                <a:lnTo>
                  <a:pt x="593267" y="37642"/>
                </a:lnTo>
                <a:lnTo>
                  <a:pt x="588291" y="34490"/>
                </a:lnTo>
                <a:lnTo>
                  <a:pt x="582545" y="32235"/>
                </a:lnTo>
                <a:lnTo>
                  <a:pt x="576033" y="30881"/>
                </a:lnTo>
                <a:lnTo>
                  <a:pt x="568756" y="30429"/>
                </a:lnTo>
                <a:close/>
              </a:path>
              <a:path w="854075" h="114300">
                <a:moveTo>
                  <a:pt x="601016" y="45758"/>
                </a:moveTo>
                <a:lnTo>
                  <a:pt x="572897" y="45758"/>
                </a:lnTo>
                <a:lnTo>
                  <a:pt x="575995" y="46761"/>
                </a:lnTo>
                <a:lnTo>
                  <a:pt x="579958" y="50787"/>
                </a:lnTo>
                <a:lnTo>
                  <a:pt x="580961" y="53327"/>
                </a:lnTo>
                <a:lnTo>
                  <a:pt x="580961" y="56400"/>
                </a:lnTo>
                <a:lnTo>
                  <a:pt x="602462" y="56400"/>
                </a:lnTo>
                <a:lnTo>
                  <a:pt x="602462" y="48717"/>
                </a:lnTo>
                <a:lnTo>
                  <a:pt x="601016" y="45758"/>
                </a:lnTo>
                <a:close/>
              </a:path>
              <a:path w="854075" h="114300">
                <a:moveTo>
                  <a:pt x="639216" y="31915"/>
                </a:moveTo>
                <a:lnTo>
                  <a:pt x="617639" y="31915"/>
                </a:lnTo>
                <a:lnTo>
                  <a:pt x="617639" y="112433"/>
                </a:lnTo>
                <a:lnTo>
                  <a:pt x="639216" y="112433"/>
                </a:lnTo>
                <a:lnTo>
                  <a:pt x="639216" y="31915"/>
                </a:lnTo>
                <a:close/>
              </a:path>
              <a:path w="854075" h="114300">
                <a:moveTo>
                  <a:pt x="632104" y="0"/>
                </a:moveTo>
                <a:lnTo>
                  <a:pt x="624713" y="0"/>
                </a:lnTo>
                <a:lnTo>
                  <a:pt x="621766" y="1041"/>
                </a:lnTo>
                <a:lnTo>
                  <a:pt x="617461" y="5206"/>
                </a:lnTo>
                <a:lnTo>
                  <a:pt x="616381" y="7861"/>
                </a:lnTo>
                <a:lnTo>
                  <a:pt x="616381" y="14350"/>
                </a:lnTo>
                <a:lnTo>
                  <a:pt x="617474" y="17030"/>
                </a:lnTo>
                <a:lnTo>
                  <a:pt x="621893" y="21208"/>
                </a:lnTo>
                <a:lnTo>
                  <a:pt x="624814" y="22250"/>
                </a:lnTo>
                <a:lnTo>
                  <a:pt x="632053" y="22250"/>
                </a:lnTo>
                <a:lnTo>
                  <a:pt x="634961" y="21208"/>
                </a:lnTo>
                <a:lnTo>
                  <a:pt x="639381" y="17030"/>
                </a:lnTo>
                <a:lnTo>
                  <a:pt x="640486" y="14350"/>
                </a:lnTo>
                <a:lnTo>
                  <a:pt x="640486" y="7861"/>
                </a:lnTo>
                <a:lnTo>
                  <a:pt x="639394" y="5206"/>
                </a:lnTo>
                <a:lnTo>
                  <a:pt x="635025" y="1041"/>
                </a:lnTo>
                <a:lnTo>
                  <a:pt x="632104" y="0"/>
                </a:lnTo>
                <a:close/>
              </a:path>
              <a:path w="854075" h="114300">
                <a:moveTo>
                  <a:pt x="691603" y="30429"/>
                </a:moveTo>
                <a:lnTo>
                  <a:pt x="683971" y="30429"/>
                </a:lnTo>
                <a:lnTo>
                  <a:pt x="677252" y="32143"/>
                </a:lnTo>
                <a:lnTo>
                  <a:pt x="665695" y="38988"/>
                </a:lnTo>
                <a:lnTo>
                  <a:pt x="661276" y="43827"/>
                </a:lnTo>
                <a:lnTo>
                  <a:pt x="655116" y="56324"/>
                </a:lnTo>
                <a:lnTo>
                  <a:pt x="653580" y="63449"/>
                </a:lnTo>
                <a:lnTo>
                  <a:pt x="653622" y="72999"/>
                </a:lnTo>
                <a:lnTo>
                  <a:pt x="669598" y="107639"/>
                </a:lnTo>
                <a:lnTo>
                  <a:pt x="691756" y="113918"/>
                </a:lnTo>
                <a:lnTo>
                  <a:pt x="700021" y="113218"/>
                </a:lnTo>
                <a:lnTo>
                  <a:pt x="724080" y="96583"/>
                </a:lnTo>
                <a:lnTo>
                  <a:pt x="686396" y="96583"/>
                </a:lnTo>
                <a:lnTo>
                  <a:pt x="682282" y="94564"/>
                </a:lnTo>
                <a:lnTo>
                  <a:pt x="676529" y="86461"/>
                </a:lnTo>
                <a:lnTo>
                  <a:pt x="675093" y="80606"/>
                </a:lnTo>
                <a:lnTo>
                  <a:pt x="675200" y="63893"/>
                </a:lnTo>
                <a:lnTo>
                  <a:pt x="676529" y="58013"/>
                </a:lnTo>
                <a:lnTo>
                  <a:pt x="682282" y="49822"/>
                </a:lnTo>
                <a:lnTo>
                  <a:pt x="686346" y="47764"/>
                </a:lnTo>
                <a:lnTo>
                  <a:pt x="723844" y="47764"/>
                </a:lnTo>
                <a:lnTo>
                  <a:pt x="722794" y="45835"/>
                </a:lnTo>
                <a:lnTo>
                  <a:pt x="718210" y="40398"/>
                </a:lnTo>
                <a:lnTo>
                  <a:pt x="712683" y="36038"/>
                </a:lnTo>
                <a:lnTo>
                  <a:pt x="706407" y="32923"/>
                </a:lnTo>
                <a:lnTo>
                  <a:pt x="699381" y="31052"/>
                </a:lnTo>
                <a:lnTo>
                  <a:pt x="691603" y="30429"/>
                </a:lnTo>
                <a:close/>
              </a:path>
              <a:path w="854075" h="114300">
                <a:moveTo>
                  <a:pt x="723844" y="47764"/>
                </a:moveTo>
                <a:lnTo>
                  <a:pt x="696912" y="47764"/>
                </a:lnTo>
                <a:lnTo>
                  <a:pt x="701040" y="49834"/>
                </a:lnTo>
                <a:lnTo>
                  <a:pt x="706894" y="58077"/>
                </a:lnTo>
                <a:lnTo>
                  <a:pt x="708243" y="63449"/>
                </a:lnTo>
                <a:lnTo>
                  <a:pt x="708259" y="80606"/>
                </a:lnTo>
                <a:lnTo>
                  <a:pt x="706894" y="86588"/>
                </a:lnTo>
                <a:lnTo>
                  <a:pt x="701040" y="94589"/>
                </a:lnTo>
                <a:lnTo>
                  <a:pt x="696963" y="96583"/>
                </a:lnTo>
                <a:lnTo>
                  <a:pt x="724080" y="96583"/>
                </a:lnTo>
                <a:lnTo>
                  <a:pt x="727273" y="89692"/>
                </a:lnTo>
                <a:lnTo>
                  <a:pt x="729210" y="81802"/>
                </a:lnTo>
                <a:lnTo>
                  <a:pt x="729856" y="72999"/>
                </a:lnTo>
                <a:lnTo>
                  <a:pt x="729703" y="67487"/>
                </a:lnTo>
                <a:lnTo>
                  <a:pt x="728542" y="59379"/>
                </a:lnTo>
                <a:lnTo>
                  <a:pt x="726238" y="52162"/>
                </a:lnTo>
                <a:lnTo>
                  <a:pt x="723844" y="47764"/>
                </a:lnTo>
                <a:close/>
              </a:path>
              <a:path w="854075" h="114300">
                <a:moveTo>
                  <a:pt x="762901" y="31915"/>
                </a:moveTo>
                <a:lnTo>
                  <a:pt x="742657" y="31915"/>
                </a:lnTo>
                <a:lnTo>
                  <a:pt x="742657" y="112433"/>
                </a:lnTo>
                <a:lnTo>
                  <a:pt x="764159" y="112433"/>
                </a:lnTo>
                <a:lnTo>
                  <a:pt x="764159" y="55651"/>
                </a:lnTo>
                <a:lnTo>
                  <a:pt x="767194" y="50495"/>
                </a:lnTo>
                <a:lnTo>
                  <a:pt x="771728" y="47917"/>
                </a:lnTo>
                <a:lnTo>
                  <a:pt x="811343" y="47917"/>
                </a:lnTo>
                <a:lnTo>
                  <a:pt x="809929" y="42951"/>
                </a:lnTo>
                <a:lnTo>
                  <a:pt x="808493" y="41224"/>
                </a:lnTo>
                <a:lnTo>
                  <a:pt x="763562" y="41224"/>
                </a:lnTo>
                <a:lnTo>
                  <a:pt x="762901" y="31915"/>
                </a:lnTo>
                <a:close/>
              </a:path>
              <a:path w="854075" h="114300">
                <a:moveTo>
                  <a:pt x="811343" y="47917"/>
                </a:moveTo>
                <a:lnTo>
                  <a:pt x="782396" y="47917"/>
                </a:lnTo>
                <a:lnTo>
                  <a:pt x="785698" y="48945"/>
                </a:lnTo>
                <a:lnTo>
                  <a:pt x="789660" y="53060"/>
                </a:lnTo>
                <a:lnTo>
                  <a:pt x="790651" y="56375"/>
                </a:lnTo>
                <a:lnTo>
                  <a:pt x="790651" y="112433"/>
                </a:lnTo>
                <a:lnTo>
                  <a:pt x="812165" y="112433"/>
                </a:lnTo>
                <a:lnTo>
                  <a:pt x="812063" y="50444"/>
                </a:lnTo>
                <a:lnTo>
                  <a:pt x="811343" y="47917"/>
                </a:lnTo>
                <a:close/>
              </a:path>
              <a:path w="854075" h="114300">
                <a:moveTo>
                  <a:pt x="795248" y="30429"/>
                </a:moveTo>
                <a:lnTo>
                  <a:pt x="786714" y="30429"/>
                </a:lnTo>
                <a:lnTo>
                  <a:pt x="779824" y="31103"/>
                </a:lnTo>
                <a:lnTo>
                  <a:pt x="773671" y="33126"/>
                </a:lnTo>
                <a:lnTo>
                  <a:pt x="768251" y="36499"/>
                </a:lnTo>
                <a:lnTo>
                  <a:pt x="763562" y="41224"/>
                </a:lnTo>
                <a:lnTo>
                  <a:pt x="808493" y="41224"/>
                </a:lnTo>
                <a:lnTo>
                  <a:pt x="801598" y="32931"/>
                </a:lnTo>
                <a:lnTo>
                  <a:pt x="795248" y="30429"/>
                </a:lnTo>
                <a:close/>
              </a:path>
              <a:path w="854075" h="114300">
                <a:moveTo>
                  <a:pt x="845146" y="90335"/>
                </a:moveTo>
                <a:lnTo>
                  <a:pt x="838149" y="90335"/>
                </a:lnTo>
                <a:lnTo>
                  <a:pt x="835266" y="91401"/>
                </a:lnTo>
                <a:lnTo>
                  <a:pt x="830656" y="95669"/>
                </a:lnTo>
                <a:lnTo>
                  <a:pt x="829500" y="98450"/>
                </a:lnTo>
                <a:lnTo>
                  <a:pt x="829500" y="105244"/>
                </a:lnTo>
                <a:lnTo>
                  <a:pt x="830643" y="107988"/>
                </a:lnTo>
                <a:lnTo>
                  <a:pt x="835202" y="112204"/>
                </a:lnTo>
                <a:lnTo>
                  <a:pt x="838111" y="113258"/>
                </a:lnTo>
                <a:lnTo>
                  <a:pt x="845197" y="113258"/>
                </a:lnTo>
                <a:lnTo>
                  <a:pt x="848131" y="112204"/>
                </a:lnTo>
                <a:lnTo>
                  <a:pt x="852690" y="107988"/>
                </a:lnTo>
                <a:lnTo>
                  <a:pt x="853833" y="105244"/>
                </a:lnTo>
                <a:lnTo>
                  <a:pt x="853833" y="98450"/>
                </a:lnTo>
                <a:lnTo>
                  <a:pt x="852678" y="95669"/>
                </a:lnTo>
                <a:lnTo>
                  <a:pt x="848067" y="91401"/>
                </a:lnTo>
                <a:lnTo>
                  <a:pt x="845146" y="90335"/>
                </a:lnTo>
                <a:close/>
              </a:path>
              <a:path w="854075" h="114300">
                <a:moveTo>
                  <a:pt x="845146" y="29387"/>
                </a:moveTo>
                <a:lnTo>
                  <a:pt x="838149" y="29387"/>
                </a:lnTo>
                <a:lnTo>
                  <a:pt x="835266" y="30454"/>
                </a:lnTo>
                <a:lnTo>
                  <a:pt x="830656" y="34721"/>
                </a:lnTo>
                <a:lnTo>
                  <a:pt x="829500" y="37503"/>
                </a:lnTo>
                <a:lnTo>
                  <a:pt x="829500" y="44297"/>
                </a:lnTo>
                <a:lnTo>
                  <a:pt x="830643" y="47040"/>
                </a:lnTo>
                <a:lnTo>
                  <a:pt x="835202" y="51257"/>
                </a:lnTo>
                <a:lnTo>
                  <a:pt x="838111" y="52311"/>
                </a:lnTo>
                <a:lnTo>
                  <a:pt x="845197" y="52311"/>
                </a:lnTo>
                <a:lnTo>
                  <a:pt x="848131" y="51257"/>
                </a:lnTo>
                <a:lnTo>
                  <a:pt x="852690" y="47040"/>
                </a:lnTo>
                <a:lnTo>
                  <a:pt x="853833" y="44297"/>
                </a:lnTo>
                <a:lnTo>
                  <a:pt x="853833" y="37503"/>
                </a:lnTo>
                <a:lnTo>
                  <a:pt x="852678" y="34721"/>
                </a:lnTo>
                <a:lnTo>
                  <a:pt x="848067" y="30454"/>
                </a:lnTo>
                <a:lnTo>
                  <a:pt x="845146" y="29387"/>
                </a:lnTo>
                <a:close/>
              </a:path>
            </a:pathLst>
          </a:custGeom>
          <a:solidFill>
            <a:srgbClr val="0051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7971" y="3641417"/>
            <a:ext cx="1459636" cy="83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16847" y="3813619"/>
            <a:ext cx="437214" cy="38820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02461" y="3820283"/>
            <a:ext cx="278694" cy="43054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53507" y="3813618"/>
            <a:ext cx="437700" cy="43721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24313" y="3813619"/>
            <a:ext cx="439939" cy="43300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23197" y="2817543"/>
            <a:ext cx="2127110" cy="22995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3083" y="2516456"/>
            <a:ext cx="3765741" cy="110115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3578904" y="3185657"/>
            <a:ext cx="614680" cy="114300"/>
          </a:xfrm>
          <a:custGeom>
            <a:avLst/>
            <a:gdLst/>
            <a:ahLst/>
            <a:cxnLst/>
            <a:rect l="l" t="t" r="r" b="b"/>
            <a:pathLst>
              <a:path w="614679" h="114300">
                <a:moveTo>
                  <a:pt x="21513" y="1485"/>
                </a:moveTo>
                <a:lnTo>
                  <a:pt x="0" y="1485"/>
                </a:lnTo>
                <a:lnTo>
                  <a:pt x="101" y="63817"/>
                </a:lnTo>
                <a:lnTo>
                  <a:pt x="2425" y="71094"/>
                </a:lnTo>
                <a:lnTo>
                  <a:pt x="11506" y="81013"/>
                </a:lnTo>
                <a:lnTo>
                  <a:pt x="18084" y="83489"/>
                </a:lnTo>
                <a:lnTo>
                  <a:pt x="36093" y="83489"/>
                </a:lnTo>
                <a:lnTo>
                  <a:pt x="43433" y="80263"/>
                </a:lnTo>
                <a:lnTo>
                  <a:pt x="48742" y="73812"/>
                </a:lnTo>
                <a:lnTo>
                  <a:pt x="69583" y="73812"/>
                </a:lnTo>
                <a:lnTo>
                  <a:pt x="69583" y="66154"/>
                </a:lnTo>
                <a:lnTo>
                  <a:pt x="25323" y="66154"/>
                </a:lnTo>
                <a:lnTo>
                  <a:pt x="21513" y="61963"/>
                </a:lnTo>
                <a:lnTo>
                  <a:pt x="21513" y="1485"/>
                </a:lnTo>
                <a:close/>
              </a:path>
              <a:path w="614679" h="114300">
                <a:moveTo>
                  <a:pt x="69583" y="73812"/>
                </a:moveTo>
                <a:lnTo>
                  <a:pt x="48742" y="73812"/>
                </a:lnTo>
                <a:lnTo>
                  <a:pt x="49339" y="82003"/>
                </a:lnTo>
                <a:lnTo>
                  <a:pt x="69583" y="82003"/>
                </a:lnTo>
                <a:lnTo>
                  <a:pt x="69583" y="73812"/>
                </a:lnTo>
                <a:close/>
              </a:path>
              <a:path w="614679" h="114300">
                <a:moveTo>
                  <a:pt x="69583" y="1485"/>
                </a:moveTo>
                <a:lnTo>
                  <a:pt x="48005" y="1485"/>
                </a:lnTo>
                <a:lnTo>
                  <a:pt x="48005" y="58559"/>
                </a:lnTo>
                <a:lnTo>
                  <a:pt x="45275" y="63626"/>
                </a:lnTo>
                <a:lnTo>
                  <a:pt x="40258" y="66154"/>
                </a:lnTo>
                <a:lnTo>
                  <a:pt x="69583" y="66154"/>
                </a:lnTo>
                <a:lnTo>
                  <a:pt x="69583" y="1485"/>
                </a:lnTo>
                <a:close/>
              </a:path>
              <a:path w="614679" h="114300">
                <a:moveTo>
                  <a:pt x="100190" y="1485"/>
                </a:moveTo>
                <a:lnTo>
                  <a:pt x="79425" y="1485"/>
                </a:lnTo>
                <a:lnTo>
                  <a:pt x="99961" y="82003"/>
                </a:lnTo>
                <a:lnTo>
                  <a:pt x="117894" y="82003"/>
                </a:lnTo>
                <a:lnTo>
                  <a:pt x="126720" y="52679"/>
                </a:lnTo>
                <a:lnTo>
                  <a:pt x="110680" y="52679"/>
                </a:lnTo>
                <a:lnTo>
                  <a:pt x="100190" y="1485"/>
                </a:lnTo>
                <a:close/>
              </a:path>
              <a:path w="614679" h="114300">
                <a:moveTo>
                  <a:pt x="149501" y="31330"/>
                </a:moveTo>
                <a:lnTo>
                  <a:pt x="133146" y="31330"/>
                </a:lnTo>
                <a:lnTo>
                  <a:pt x="148412" y="82003"/>
                </a:lnTo>
                <a:lnTo>
                  <a:pt x="166408" y="82003"/>
                </a:lnTo>
                <a:lnTo>
                  <a:pt x="173872" y="52755"/>
                </a:lnTo>
                <a:lnTo>
                  <a:pt x="155625" y="52755"/>
                </a:lnTo>
                <a:lnTo>
                  <a:pt x="149501" y="31330"/>
                </a:lnTo>
                <a:close/>
              </a:path>
              <a:path w="614679" h="114300">
                <a:moveTo>
                  <a:pt x="186956" y="1485"/>
                </a:moveTo>
                <a:lnTo>
                  <a:pt x="166192" y="1485"/>
                </a:lnTo>
                <a:lnTo>
                  <a:pt x="155625" y="52755"/>
                </a:lnTo>
                <a:lnTo>
                  <a:pt x="173872" y="52755"/>
                </a:lnTo>
                <a:lnTo>
                  <a:pt x="186956" y="1485"/>
                </a:lnTo>
                <a:close/>
              </a:path>
              <a:path w="614679" h="114300">
                <a:moveTo>
                  <a:pt x="140969" y="1485"/>
                </a:moveTo>
                <a:lnTo>
                  <a:pt x="125412" y="1485"/>
                </a:lnTo>
                <a:lnTo>
                  <a:pt x="110680" y="52679"/>
                </a:lnTo>
                <a:lnTo>
                  <a:pt x="126720" y="52679"/>
                </a:lnTo>
                <a:lnTo>
                  <a:pt x="133146" y="31330"/>
                </a:lnTo>
                <a:lnTo>
                  <a:pt x="149501" y="31330"/>
                </a:lnTo>
                <a:lnTo>
                  <a:pt x="140969" y="1485"/>
                </a:lnTo>
                <a:close/>
              </a:path>
              <a:path w="614679" h="114300">
                <a:moveTo>
                  <a:pt x="231101" y="0"/>
                </a:moveTo>
                <a:lnTo>
                  <a:pt x="196518" y="24052"/>
                </a:lnTo>
                <a:lnTo>
                  <a:pt x="194043" y="40779"/>
                </a:lnTo>
                <a:lnTo>
                  <a:pt x="194043" y="42189"/>
                </a:lnTo>
                <a:lnTo>
                  <a:pt x="209456" y="77317"/>
                </a:lnTo>
                <a:lnTo>
                  <a:pt x="231254" y="83489"/>
                </a:lnTo>
                <a:lnTo>
                  <a:pt x="237401" y="83489"/>
                </a:lnTo>
                <a:lnTo>
                  <a:pt x="243014" y="82232"/>
                </a:lnTo>
                <a:lnTo>
                  <a:pt x="253187" y="77228"/>
                </a:lnTo>
                <a:lnTo>
                  <a:pt x="257200" y="73710"/>
                </a:lnTo>
                <a:lnTo>
                  <a:pt x="262072" y="66154"/>
                </a:lnTo>
                <a:lnTo>
                  <a:pt x="225717" y="66154"/>
                </a:lnTo>
                <a:lnTo>
                  <a:pt x="221868" y="64338"/>
                </a:lnTo>
                <a:lnTo>
                  <a:pt x="216814" y="57086"/>
                </a:lnTo>
                <a:lnTo>
                  <a:pt x="215589" y="51342"/>
                </a:lnTo>
                <a:lnTo>
                  <a:pt x="215642" y="31945"/>
                </a:lnTo>
                <a:lnTo>
                  <a:pt x="216827" y="26466"/>
                </a:lnTo>
                <a:lnTo>
                  <a:pt x="221932" y="19164"/>
                </a:lnTo>
                <a:lnTo>
                  <a:pt x="225717" y="17335"/>
                </a:lnTo>
                <a:lnTo>
                  <a:pt x="262623" y="17335"/>
                </a:lnTo>
                <a:lnTo>
                  <a:pt x="261404" y="14325"/>
                </a:lnTo>
                <a:lnTo>
                  <a:pt x="255320" y="8597"/>
                </a:lnTo>
                <a:lnTo>
                  <a:pt x="250391" y="4838"/>
                </a:lnTo>
                <a:lnTo>
                  <a:pt x="244711" y="2151"/>
                </a:lnTo>
                <a:lnTo>
                  <a:pt x="238281" y="537"/>
                </a:lnTo>
                <a:lnTo>
                  <a:pt x="231101" y="0"/>
                </a:lnTo>
                <a:close/>
              </a:path>
              <a:path w="614679" h="114300">
                <a:moveTo>
                  <a:pt x="264591" y="54178"/>
                </a:moveTo>
                <a:lnTo>
                  <a:pt x="244424" y="54178"/>
                </a:lnTo>
                <a:lnTo>
                  <a:pt x="244322" y="57797"/>
                </a:lnTo>
                <a:lnTo>
                  <a:pt x="243027" y="60693"/>
                </a:lnTo>
                <a:lnTo>
                  <a:pt x="238074" y="65062"/>
                </a:lnTo>
                <a:lnTo>
                  <a:pt x="234848" y="66154"/>
                </a:lnTo>
                <a:lnTo>
                  <a:pt x="262072" y="66154"/>
                </a:lnTo>
                <a:lnTo>
                  <a:pt x="263055" y="64630"/>
                </a:lnTo>
                <a:lnTo>
                  <a:pt x="264540" y="59626"/>
                </a:lnTo>
                <a:lnTo>
                  <a:pt x="264591" y="54178"/>
                </a:lnTo>
                <a:close/>
              </a:path>
              <a:path w="614679" h="114300">
                <a:moveTo>
                  <a:pt x="262623" y="17335"/>
                </a:moveTo>
                <a:lnTo>
                  <a:pt x="234797" y="17335"/>
                </a:lnTo>
                <a:lnTo>
                  <a:pt x="238074" y="18643"/>
                </a:lnTo>
                <a:lnTo>
                  <a:pt x="243027" y="23888"/>
                </a:lnTo>
                <a:lnTo>
                  <a:pt x="244322" y="27292"/>
                </a:lnTo>
                <a:lnTo>
                  <a:pt x="244424" y="31470"/>
                </a:lnTo>
                <a:lnTo>
                  <a:pt x="264591" y="31470"/>
                </a:lnTo>
                <a:lnTo>
                  <a:pt x="264490" y="21945"/>
                </a:lnTo>
                <a:lnTo>
                  <a:pt x="262623" y="17335"/>
                </a:lnTo>
                <a:close/>
              </a:path>
              <a:path w="614679" h="114300">
                <a:moveTo>
                  <a:pt x="340375" y="15925"/>
                </a:moveTo>
                <a:lnTo>
                  <a:pt x="312483" y="15925"/>
                </a:lnTo>
                <a:lnTo>
                  <a:pt x="315493" y="17043"/>
                </a:lnTo>
                <a:lnTo>
                  <a:pt x="319316" y="21501"/>
                </a:lnTo>
                <a:lnTo>
                  <a:pt x="320268" y="24485"/>
                </a:lnTo>
                <a:lnTo>
                  <a:pt x="320268" y="32816"/>
                </a:lnTo>
                <a:lnTo>
                  <a:pt x="310375" y="32816"/>
                </a:lnTo>
                <a:lnTo>
                  <a:pt x="301933" y="33278"/>
                </a:lnTo>
                <a:lnTo>
                  <a:pt x="273469" y="50850"/>
                </a:lnTo>
                <a:lnTo>
                  <a:pt x="273474" y="66344"/>
                </a:lnTo>
                <a:lnTo>
                  <a:pt x="276059" y="72085"/>
                </a:lnTo>
                <a:lnTo>
                  <a:pt x="286423" y="81216"/>
                </a:lnTo>
                <a:lnTo>
                  <a:pt x="292963" y="83489"/>
                </a:lnTo>
                <a:lnTo>
                  <a:pt x="309181" y="83489"/>
                </a:lnTo>
                <a:lnTo>
                  <a:pt x="315950" y="80594"/>
                </a:lnTo>
                <a:lnTo>
                  <a:pt x="321157" y="74790"/>
                </a:lnTo>
                <a:lnTo>
                  <a:pt x="342588" y="74790"/>
                </a:lnTo>
                <a:lnTo>
                  <a:pt x="341896" y="71043"/>
                </a:lnTo>
                <a:lnTo>
                  <a:pt x="341870" y="67043"/>
                </a:lnTo>
                <a:lnTo>
                  <a:pt x="302259" y="67043"/>
                </a:lnTo>
                <a:lnTo>
                  <a:pt x="299681" y="66179"/>
                </a:lnTo>
                <a:lnTo>
                  <a:pt x="295909" y="62699"/>
                </a:lnTo>
                <a:lnTo>
                  <a:pt x="294970" y="60502"/>
                </a:lnTo>
                <a:lnTo>
                  <a:pt x="295046" y="56553"/>
                </a:lnTo>
                <a:lnTo>
                  <a:pt x="295732" y="49110"/>
                </a:lnTo>
                <a:lnTo>
                  <a:pt x="301472" y="45389"/>
                </a:lnTo>
                <a:lnTo>
                  <a:pt x="341845" y="45389"/>
                </a:lnTo>
                <a:lnTo>
                  <a:pt x="341845" y="19469"/>
                </a:lnTo>
                <a:lnTo>
                  <a:pt x="340375" y="15925"/>
                </a:lnTo>
                <a:close/>
              </a:path>
              <a:path w="614679" h="114300">
                <a:moveTo>
                  <a:pt x="342588" y="74790"/>
                </a:moveTo>
                <a:lnTo>
                  <a:pt x="321157" y="74790"/>
                </a:lnTo>
                <a:lnTo>
                  <a:pt x="321614" y="77660"/>
                </a:lnTo>
                <a:lnTo>
                  <a:pt x="322325" y="80073"/>
                </a:lnTo>
                <a:lnTo>
                  <a:pt x="323316" y="82003"/>
                </a:lnTo>
                <a:lnTo>
                  <a:pt x="345046" y="82003"/>
                </a:lnTo>
                <a:lnTo>
                  <a:pt x="344971" y="80594"/>
                </a:lnTo>
                <a:lnTo>
                  <a:pt x="342963" y="76822"/>
                </a:lnTo>
                <a:lnTo>
                  <a:pt x="342588" y="74790"/>
                </a:lnTo>
                <a:close/>
              </a:path>
              <a:path w="614679" h="114300">
                <a:moveTo>
                  <a:pt x="341845" y="45389"/>
                </a:moveTo>
                <a:lnTo>
                  <a:pt x="320268" y="45389"/>
                </a:lnTo>
                <a:lnTo>
                  <a:pt x="320268" y="59232"/>
                </a:lnTo>
                <a:lnTo>
                  <a:pt x="318985" y="61620"/>
                </a:lnTo>
                <a:lnTo>
                  <a:pt x="316991" y="63512"/>
                </a:lnTo>
                <a:lnTo>
                  <a:pt x="311632" y="66344"/>
                </a:lnTo>
                <a:lnTo>
                  <a:pt x="308711" y="67043"/>
                </a:lnTo>
                <a:lnTo>
                  <a:pt x="341870" y="67043"/>
                </a:lnTo>
                <a:lnTo>
                  <a:pt x="341845" y="45389"/>
                </a:lnTo>
                <a:close/>
              </a:path>
              <a:path w="614679" h="114300">
                <a:moveTo>
                  <a:pt x="319404" y="0"/>
                </a:moveTo>
                <a:lnTo>
                  <a:pt x="302933" y="0"/>
                </a:lnTo>
                <a:lnTo>
                  <a:pt x="297027" y="1130"/>
                </a:lnTo>
                <a:lnTo>
                  <a:pt x="286511" y="5638"/>
                </a:lnTo>
                <a:lnTo>
                  <a:pt x="282447" y="8750"/>
                </a:lnTo>
                <a:lnTo>
                  <a:pt x="276682" y="16687"/>
                </a:lnTo>
                <a:lnTo>
                  <a:pt x="275247" y="21005"/>
                </a:lnTo>
                <a:lnTo>
                  <a:pt x="275247" y="25666"/>
                </a:lnTo>
                <a:lnTo>
                  <a:pt x="296760" y="25666"/>
                </a:lnTo>
                <a:lnTo>
                  <a:pt x="296760" y="22644"/>
                </a:lnTo>
                <a:lnTo>
                  <a:pt x="297789" y="20269"/>
                </a:lnTo>
                <a:lnTo>
                  <a:pt x="301904" y="16789"/>
                </a:lnTo>
                <a:lnTo>
                  <a:pt x="304736" y="15925"/>
                </a:lnTo>
                <a:lnTo>
                  <a:pt x="340375" y="15925"/>
                </a:lnTo>
                <a:lnTo>
                  <a:pt x="338937" y="12458"/>
                </a:lnTo>
                <a:lnTo>
                  <a:pt x="327278" y="2489"/>
                </a:lnTo>
                <a:lnTo>
                  <a:pt x="319404" y="0"/>
                </a:lnTo>
                <a:close/>
              </a:path>
              <a:path w="614679" h="114300">
                <a:moveTo>
                  <a:pt x="374942" y="59905"/>
                </a:moveTo>
                <a:lnTo>
                  <a:pt x="367944" y="59905"/>
                </a:lnTo>
                <a:lnTo>
                  <a:pt x="365048" y="60972"/>
                </a:lnTo>
                <a:lnTo>
                  <a:pt x="360438" y="65239"/>
                </a:lnTo>
                <a:lnTo>
                  <a:pt x="359282" y="68008"/>
                </a:lnTo>
                <a:lnTo>
                  <a:pt x="359282" y="74815"/>
                </a:lnTo>
                <a:lnTo>
                  <a:pt x="360425" y="77546"/>
                </a:lnTo>
                <a:lnTo>
                  <a:pt x="364985" y="81775"/>
                </a:lnTo>
                <a:lnTo>
                  <a:pt x="367893" y="82816"/>
                </a:lnTo>
                <a:lnTo>
                  <a:pt x="374980" y="82816"/>
                </a:lnTo>
                <a:lnTo>
                  <a:pt x="377913" y="81775"/>
                </a:lnTo>
                <a:lnTo>
                  <a:pt x="382473" y="77546"/>
                </a:lnTo>
                <a:lnTo>
                  <a:pt x="383616" y="74815"/>
                </a:lnTo>
                <a:lnTo>
                  <a:pt x="383616" y="68008"/>
                </a:lnTo>
                <a:lnTo>
                  <a:pt x="382460" y="65239"/>
                </a:lnTo>
                <a:lnTo>
                  <a:pt x="377850" y="60972"/>
                </a:lnTo>
                <a:lnTo>
                  <a:pt x="374942" y="59905"/>
                </a:lnTo>
                <a:close/>
              </a:path>
              <a:path w="614679" h="114300">
                <a:moveTo>
                  <a:pt x="436918" y="0"/>
                </a:moveTo>
                <a:lnTo>
                  <a:pt x="429285" y="0"/>
                </a:lnTo>
                <a:lnTo>
                  <a:pt x="422567" y="1714"/>
                </a:lnTo>
                <a:lnTo>
                  <a:pt x="411010" y="8559"/>
                </a:lnTo>
                <a:lnTo>
                  <a:pt x="406577" y="13398"/>
                </a:lnTo>
                <a:lnTo>
                  <a:pt x="400430" y="25895"/>
                </a:lnTo>
                <a:lnTo>
                  <a:pt x="398894" y="33019"/>
                </a:lnTo>
                <a:lnTo>
                  <a:pt x="398936" y="42570"/>
                </a:lnTo>
                <a:lnTo>
                  <a:pt x="414901" y="77210"/>
                </a:lnTo>
                <a:lnTo>
                  <a:pt x="437070" y="83489"/>
                </a:lnTo>
                <a:lnTo>
                  <a:pt x="445333" y="82789"/>
                </a:lnTo>
                <a:lnTo>
                  <a:pt x="469381" y="66154"/>
                </a:lnTo>
                <a:lnTo>
                  <a:pt x="431711" y="66154"/>
                </a:lnTo>
                <a:lnTo>
                  <a:pt x="427596" y="64134"/>
                </a:lnTo>
                <a:lnTo>
                  <a:pt x="421843" y="56032"/>
                </a:lnTo>
                <a:lnTo>
                  <a:pt x="420395" y="50177"/>
                </a:lnTo>
                <a:lnTo>
                  <a:pt x="420502" y="33464"/>
                </a:lnTo>
                <a:lnTo>
                  <a:pt x="421843" y="27584"/>
                </a:lnTo>
                <a:lnTo>
                  <a:pt x="427596" y="19392"/>
                </a:lnTo>
                <a:lnTo>
                  <a:pt x="431660" y="17335"/>
                </a:lnTo>
                <a:lnTo>
                  <a:pt x="469158" y="17335"/>
                </a:lnTo>
                <a:lnTo>
                  <a:pt x="468108" y="15405"/>
                </a:lnTo>
                <a:lnTo>
                  <a:pt x="463524" y="9969"/>
                </a:lnTo>
                <a:lnTo>
                  <a:pt x="457997" y="5609"/>
                </a:lnTo>
                <a:lnTo>
                  <a:pt x="451721" y="2493"/>
                </a:lnTo>
                <a:lnTo>
                  <a:pt x="444695" y="623"/>
                </a:lnTo>
                <a:lnTo>
                  <a:pt x="436918" y="0"/>
                </a:lnTo>
                <a:close/>
              </a:path>
              <a:path w="614679" h="114300">
                <a:moveTo>
                  <a:pt x="469158" y="17335"/>
                </a:moveTo>
                <a:lnTo>
                  <a:pt x="442226" y="17335"/>
                </a:lnTo>
                <a:lnTo>
                  <a:pt x="446341" y="19405"/>
                </a:lnTo>
                <a:lnTo>
                  <a:pt x="452196" y="27647"/>
                </a:lnTo>
                <a:lnTo>
                  <a:pt x="453545" y="33019"/>
                </a:lnTo>
                <a:lnTo>
                  <a:pt x="453561" y="50177"/>
                </a:lnTo>
                <a:lnTo>
                  <a:pt x="452196" y="56159"/>
                </a:lnTo>
                <a:lnTo>
                  <a:pt x="446341" y="64147"/>
                </a:lnTo>
                <a:lnTo>
                  <a:pt x="442277" y="66154"/>
                </a:lnTo>
                <a:lnTo>
                  <a:pt x="469381" y="66154"/>
                </a:lnTo>
                <a:lnTo>
                  <a:pt x="472581" y="59258"/>
                </a:lnTo>
                <a:lnTo>
                  <a:pt x="474522" y="51371"/>
                </a:lnTo>
                <a:lnTo>
                  <a:pt x="475170" y="42570"/>
                </a:lnTo>
                <a:lnTo>
                  <a:pt x="475018" y="37058"/>
                </a:lnTo>
                <a:lnTo>
                  <a:pt x="473856" y="28950"/>
                </a:lnTo>
                <a:lnTo>
                  <a:pt x="471552" y="21732"/>
                </a:lnTo>
                <a:lnTo>
                  <a:pt x="469158" y="17335"/>
                </a:lnTo>
                <a:close/>
              </a:path>
              <a:path w="614679" h="114300">
                <a:moveTo>
                  <a:pt x="508533" y="1485"/>
                </a:moveTo>
                <a:lnTo>
                  <a:pt x="488213" y="1485"/>
                </a:lnTo>
                <a:lnTo>
                  <a:pt x="488213" y="82003"/>
                </a:lnTo>
                <a:lnTo>
                  <a:pt x="509714" y="82003"/>
                </a:lnTo>
                <a:lnTo>
                  <a:pt x="509714" y="29324"/>
                </a:lnTo>
                <a:lnTo>
                  <a:pt x="512241" y="23812"/>
                </a:lnTo>
                <a:lnTo>
                  <a:pt x="517575" y="21056"/>
                </a:lnTo>
                <a:lnTo>
                  <a:pt x="533459" y="21056"/>
                </a:lnTo>
                <a:lnTo>
                  <a:pt x="533606" y="11087"/>
                </a:lnTo>
                <a:lnTo>
                  <a:pt x="509117" y="11087"/>
                </a:lnTo>
                <a:lnTo>
                  <a:pt x="508533" y="1485"/>
                </a:lnTo>
                <a:close/>
              </a:path>
              <a:path w="614679" h="114300">
                <a:moveTo>
                  <a:pt x="533459" y="21056"/>
                </a:moveTo>
                <a:lnTo>
                  <a:pt x="527951" y="21056"/>
                </a:lnTo>
                <a:lnTo>
                  <a:pt x="530529" y="21259"/>
                </a:lnTo>
                <a:lnTo>
                  <a:pt x="533450" y="21653"/>
                </a:lnTo>
                <a:lnTo>
                  <a:pt x="533459" y="21056"/>
                </a:lnTo>
                <a:close/>
              </a:path>
              <a:path w="614679" h="114300">
                <a:moveTo>
                  <a:pt x="529437" y="0"/>
                </a:moveTo>
                <a:lnTo>
                  <a:pt x="519417" y="0"/>
                </a:lnTo>
                <a:lnTo>
                  <a:pt x="513435" y="3695"/>
                </a:lnTo>
                <a:lnTo>
                  <a:pt x="509117" y="11087"/>
                </a:lnTo>
                <a:lnTo>
                  <a:pt x="533606" y="11087"/>
                </a:lnTo>
                <a:lnTo>
                  <a:pt x="533755" y="965"/>
                </a:lnTo>
                <a:lnTo>
                  <a:pt x="531672" y="317"/>
                </a:lnTo>
                <a:lnTo>
                  <a:pt x="529437" y="0"/>
                </a:lnTo>
                <a:close/>
              </a:path>
              <a:path w="614679" h="114300">
                <a:moveTo>
                  <a:pt x="554913" y="87960"/>
                </a:moveTo>
                <a:lnTo>
                  <a:pt x="545388" y="101053"/>
                </a:lnTo>
                <a:lnTo>
                  <a:pt x="548258" y="104774"/>
                </a:lnTo>
                <a:lnTo>
                  <a:pt x="552500" y="107810"/>
                </a:lnTo>
                <a:lnTo>
                  <a:pt x="563714" y="112521"/>
                </a:lnTo>
                <a:lnTo>
                  <a:pt x="569467" y="113703"/>
                </a:lnTo>
                <a:lnTo>
                  <a:pt x="583158" y="113703"/>
                </a:lnTo>
                <a:lnTo>
                  <a:pt x="589953" y="112344"/>
                </a:lnTo>
                <a:lnTo>
                  <a:pt x="601560" y="106883"/>
                </a:lnTo>
                <a:lnTo>
                  <a:pt x="606069" y="102908"/>
                </a:lnTo>
                <a:lnTo>
                  <a:pt x="609722" y="96964"/>
                </a:lnTo>
                <a:lnTo>
                  <a:pt x="566762" y="96964"/>
                </a:lnTo>
                <a:lnTo>
                  <a:pt x="560260" y="93954"/>
                </a:lnTo>
                <a:lnTo>
                  <a:pt x="554913" y="87960"/>
                </a:lnTo>
                <a:close/>
              </a:path>
              <a:path w="614679" h="114300">
                <a:moveTo>
                  <a:pt x="614070" y="75082"/>
                </a:moveTo>
                <a:lnTo>
                  <a:pt x="592493" y="75082"/>
                </a:lnTo>
                <a:lnTo>
                  <a:pt x="592493" y="85001"/>
                </a:lnTo>
                <a:lnTo>
                  <a:pt x="590905" y="89331"/>
                </a:lnTo>
                <a:lnTo>
                  <a:pt x="584555" y="95440"/>
                </a:lnTo>
                <a:lnTo>
                  <a:pt x="580110" y="96964"/>
                </a:lnTo>
                <a:lnTo>
                  <a:pt x="609722" y="96964"/>
                </a:lnTo>
                <a:lnTo>
                  <a:pt x="612470" y="92494"/>
                </a:lnTo>
                <a:lnTo>
                  <a:pt x="614070" y="86372"/>
                </a:lnTo>
                <a:lnTo>
                  <a:pt x="614070" y="75082"/>
                </a:lnTo>
                <a:close/>
              </a:path>
              <a:path w="614679" h="114300">
                <a:moveTo>
                  <a:pt x="581901" y="0"/>
                </a:moveTo>
                <a:lnTo>
                  <a:pt x="573062" y="0"/>
                </a:lnTo>
                <a:lnTo>
                  <a:pt x="565968" y="707"/>
                </a:lnTo>
                <a:lnTo>
                  <a:pt x="541024" y="32337"/>
                </a:lnTo>
                <a:lnTo>
                  <a:pt x="540473" y="41147"/>
                </a:lnTo>
                <a:lnTo>
                  <a:pt x="540473" y="42049"/>
                </a:lnTo>
                <a:lnTo>
                  <a:pt x="559795" y="80652"/>
                </a:lnTo>
                <a:lnTo>
                  <a:pt x="572922" y="83489"/>
                </a:lnTo>
                <a:lnTo>
                  <a:pt x="580999" y="83489"/>
                </a:lnTo>
                <a:lnTo>
                  <a:pt x="587527" y="80695"/>
                </a:lnTo>
                <a:lnTo>
                  <a:pt x="592493" y="75082"/>
                </a:lnTo>
                <a:lnTo>
                  <a:pt x="614070" y="75082"/>
                </a:lnTo>
                <a:lnTo>
                  <a:pt x="614070" y="66154"/>
                </a:lnTo>
                <a:lnTo>
                  <a:pt x="573316" y="66154"/>
                </a:lnTo>
                <a:lnTo>
                  <a:pt x="569290" y="64084"/>
                </a:lnTo>
                <a:lnTo>
                  <a:pt x="563435" y="55778"/>
                </a:lnTo>
                <a:lnTo>
                  <a:pt x="561974" y="50050"/>
                </a:lnTo>
                <a:lnTo>
                  <a:pt x="561974" y="34353"/>
                </a:lnTo>
                <a:lnTo>
                  <a:pt x="563448" y="28041"/>
                </a:lnTo>
                <a:lnTo>
                  <a:pt x="569353" y="19596"/>
                </a:lnTo>
                <a:lnTo>
                  <a:pt x="573417" y="17487"/>
                </a:lnTo>
                <a:lnTo>
                  <a:pt x="614070" y="17487"/>
                </a:lnTo>
                <a:lnTo>
                  <a:pt x="614070" y="9080"/>
                </a:lnTo>
                <a:lnTo>
                  <a:pt x="593674" y="9080"/>
                </a:lnTo>
                <a:lnTo>
                  <a:pt x="588771" y="3022"/>
                </a:lnTo>
                <a:lnTo>
                  <a:pt x="581901" y="0"/>
                </a:lnTo>
                <a:close/>
              </a:path>
              <a:path w="614679" h="114300">
                <a:moveTo>
                  <a:pt x="614070" y="17487"/>
                </a:moveTo>
                <a:lnTo>
                  <a:pt x="584974" y="17487"/>
                </a:lnTo>
                <a:lnTo>
                  <a:pt x="589610" y="19951"/>
                </a:lnTo>
                <a:lnTo>
                  <a:pt x="592493" y="24866"/>
                </a:lnTo>
                <a:lnTo>
                  <a:pt x="592394" y="58947"/>
                </a:lnTo>
                <a:lnTo>
                  <a:pt x="589660" y="63690"/>
                </a:lnTo>
                <a:lnTo>
                  <a:pt x="584974" y="66154"/>
                </a:lnTo>
                <a:lnTo>
                  <a:pt x="614070" y="66154"/>
                </a:lnTo>
                <a:lnTo>
                  <a:pt x="614070" y="17487"/>
                </a:lnTo>
                <a:close/>
              </a:path>
              <a:path w="614679" h="114300">
                <a:moveTo>
                  <a:pt x="614070" y="1485"/>
                </a:moveTo>
                <a:lnTo>
                  <a:pt x="594575" y="1485"/>
                </a:lnTo>
                <a:lnTo>
                  <a:pt x="593674" y="9080"/>
                </a:lnTo>
                <a:lnTo>
                  <a:pt x="614070" y="9080"/>
                </a:lnTo>
                <a:lnTo>
                  <a:pt x="614070" y="1485"/>
                </a:lnTo>
                <a:close/>
              </a:path>
            </a:pathLst>
          </a:custGeom>
          <a:solidFill>
            <a:srgbClr val="0051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36492" y="471578"/>
            <a:ext cx="899419" cy="651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900" y="4786357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2</a:t>
            </a:r>
            <a:endParaRPr sz="1000">
              <a:latin typeface="Roboto Light"/>
              <a:cs typeface="Roboto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772400" cy="5029200"/>
            <a:chOff x="0" y="0"/>
            <a:chExt cx="7772400" cy="5029200"/>
          </a:xfrm>
        </p:grpSpPr>
        <p:sp>
          <p:nvSpPr>
            <p:cNvPr id="4" name="object 4" descr=""/>
            <p:cNvSpPr/>
            <p:nvPr/>
          </p:nvSpPr>
          <p:spPr>
            <a:xfrm>
              <a:off x="7658100" y="0"/>
              <a:ext cx="114300" cy="5029200"/>
            </a:xfrm>
            <a:custGeom>
              <a:avLst/>
              <a:gdLst/>
              <a:ahLst/>
              <a:cxnLst/>
              <a:rect l="l" t="t" r="r" b="b"/>
              <a:pathLst>
                <a:path w="114300" h="5029200">
                  <a:moveTo>
                    <a:pt x="114300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114300" y="50292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961494" cy="50292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2733" y="3322180"/>
              <a:ext cx="1727581" cy="17070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2733" y="1591348"/>
              <a:ext cx="1725066" cy="17275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2733" y="0"/>
              <a:ext cx="1725066" cy="1647583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5914942" y="-7791"/>
            <a:ext cx="1743710" cy="5045075"/>
            <a:chOff x="5914942" y="-7791"/>
            <a:chExt cx="1743710" cy="5045075"/>
          </a:xfrm>
        </p:grpSpPr>
        <p:sp>
          <p:nvSpPr>
            <p:cNvPr id="10" name="object 10" descr=""/>
            <p:cNvSpPr/>
            <p:nvPr/>
          </p:nvSpPr>
          <p:spPr>
            <a:xfrm>
              <a:off x="5961494" y="0"/>
              <a:ext cx="0" cy="5029200"/>
            </a:xfrm>
            <a:custGeom>
              <a:avLst/>
              <a:gdLst/>
              <a:ahLst/>
              <a:cxnLst/>
              <a:rect l="l" t="t" r="r" b="b"/>
              <a:pathLst>
                <a:path w="0" h="5029200">
                  <a:moveTo>
                    <a:pt x="0" y="5029200"/>
                  </a:moveTo>
                  <a:lnTo>
                    <a:pt x="0" y="0"/>
                  </a:lnTo>
                </a:path>
              </a:pathLst>
            </a:custGeom>
            <a:ln w="149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22733" y="0"/>
              <a:ext cx="1727835" cy="5029200"/>
            </a:xfrm>
            <a:custGeom>
              <a:avLst/>
              <a:gdLst/>
              <a:ahLst/>
              <a:cxnLst/>
              <a:rect l="l" t="t" r="r" b="b"/>
              <a:pathLst>
                <a:path w="1727834" h="5029200">
                  <a:moveTo>
                    <a:pt x="1727581" y="5029200"/>
                  </a:moveTo>
                  <a:lnTo>
                    <a:pt x="1727581" y="3322167"/>
                  </a:lnTo>
                  <a:lnTo>
                    <a:pt x="0" y="3322167"/>
                  </a:lnTo>
                  <a:lnTo>
                    <a:pt x="0" y="5029200"/>
                  </a:lnTo>
                </a:path>
                <a:path w="1727834" h="5029200">
                  <a:moveTo>
                    <a:pt x="0" y="3318929"/>
                  </a:moveTo>
                  <a:lnTo>
                    <a:pt x="1725053" y="3318929"/>
                  </a:lnTo>
                  <a:lnTo>
                    <a:pt x="1725053" y="1591348"/>
                  </a:lnTo>
                  <a:lnTo>
                    <a:pt x="0" y="1591348"/>
                  </a:lnTo>
                  <a:lnTo>
                    <a:pt x="0" y="3318929"/>
                  </a:lnTo>
                  <a:close/>
                </a:path>
                <a:path w="1727834" h="5029200">
                  <a:moveTo>
                    <a:pt x="0" y="1647583"/>
                  </a:moveTo>
                  <a:lnTo>
                    <a:pt x="1725053" y="1647583"/>
                  </a:lnTo>
                  <a:lnTo>
                    <a:pt x="1725053" y="0"/>
                  </a:lnTo>
                </a:path>
                <a:path w="1727834" h="5029200">
                  <a:moveTo>
                    <a:pt x="0" y="0"/>
                  </a:moveTo>
                  <a:lnTo>
                    <a:pt x="0" y="1647583"/>
                  </a:lnTo>
                </a:path>
              </a:pathLst>
            </a:custGeom>
            <a:ln w="155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78064" y="4783816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3</a:t>
            </a:r>
            <a:endParaRPr sz="1000">
              <a:latin typeface="Roboto Light"/>
              <a:cs typeface="Roboto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676" y="452721"/>
            <a:ext cx="2508973" cy="52471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924420" y="457192"/>
            <a:ext cx="1417320" cy="520700"/>
          </a:xfrm>
          <a:custGeom>
            <a:avLst/>
            <a:gdLst/>
            <a:ahLst/>
            <a:cxnLst/>
            <a:rect l="l" t="t" r="r" b="b"/>
            <a:pathLst>
              <a:path w="1417320" h="520700">
                <a:moveTo>
                  <a:pt x="117348" y="62026"/>
                </a:moveTo>
                <a:lnTo>
                  <a:pt x="56997" y="62026"/>
                </a:lnTo>
                <a:lnTo>
                  <a:pt x="56997" y="410718"/>
                </a:lnTo>
                <a:lnTo>
                  <a:pt x="117348" y="410718"/>
                </a:lnTo>
                <a:lnTo>
                  <a:pt x="117348" y="62026"/>
                </a:lnTo>
                <a:close/>
              </a:path>
              <a:path w="1417320" h="520700">
                <a:moveTo>
                  <a:pt x="174345" y="0"/>
                </a:moveTo>
                <a:lnTo>
                  <a:pt x="0" y="0"/>
                </a:lnTo>
                <a:lnTo>
                  <a:pt x="0" y="62026"/>
                </a:lnTo>
                <a:lnTo>
                  <a:pt x="174345" y="62026"/>
                </a:lnTo>
                <a:lnTo>
                  <a:pt x="174345" y="0"/>
                </a:lnTo>
                <a:close/>
              </a:path>
              <a:path w="1417320" h="520700">
                <a:moveTo>
                  <a:pt x="249224" y="100584"/>
                </a:moveTo>
                <a:lnTo>
                  <a:pt x="207314" y="112877"/>
                </a:lnTo>
                <a:lnTo>
                  <a:pt x="179811" y="160262"/>
                </a:lnTo>
                <a:lnTo>
                  <a:pt x="177139" y="181051"/>
                </a:lnTo>
                <a:lnTo>
                  <a:pt x="177139" y="334721"/>
                </a:lnTo>
                <a:lnTo>
                  <a:pt x="186080" y="374954"/>
                </a:lnTo>
                <a:lnTo>
                  <a:pt x="225292" y="411730"/>
                </a:lnTo>
                <a:lnTo>
                  <a:pt x="249224" y="415188"/>
                </a:lnTo>
                <a:lnTo>
                  <a:pt x="262225" y="414446"/>
                </a:lnTo>
                <a:lnTo>
                  <a:pt x="304423" y="389832"/>
                </a:lnTo>
                <a:lnTo>
                  <a:pt x="316466" y="365455"/>
                </a:lnTo>
                <a:lnTo>
                  <a:pt x="244195" y="365455"/>
                </a:lnTo>
                <a:lnTo>
                  <a:pt x="240284" y="363778"/>
                </a:lnTo>
                <a:lnTo>
                  <a:pt x="230225" y="181051"/>
                </a:lnTo>
                <a:lnTo>
                  <a:pt x="229666" y="174904"/>
                </a:lnTo>
                <a:lnTo>
                  <a:pt x="230225" y="169875"/>
                </a:lnTo>
                <a:lnTo>
                  <a:pt x="231902" y="165404"/>
                </a:lnTo>
                <a:lnTo>
                  <a:pt x="234137" y="157022"/>
                </a:lnTo>
                <a:lnTo>
                  <a:pt x="238607" y="149758"/>
                </a:lnTo>
                <a:lnTo>
                  <a:pt x="316505" y="149758"/>
                </a:lnTo>
                <a:lnTo>
                  <a:pt x="316368" y="149278"/>
                </a:lnTo>
                <a:lnTo>
                  <a:pt x="312928" y="140258"/>
                </a:lnTo>
                <a:lnTo>
                  <a:pt x="304310" y="125808"/>
                </a:lnTo>
                <a:lnTo>
                  <a:pt x="291344" y="113087"/>
                </a:lnTo>
                <a:lnTo>
                  <a:pt x="273244" y="104032"/>
                </a:lnTo>
                <a:lnTo>
                  <a:pt x="249224" y="100584"/>
                </a:lnTo>
                <a:close/>
              </a:path>
              <a:path w="1417320" h="520700">
                <a:moveTo>
                  <a:pt x="316505" y="149758"/>
                </a:moveTo>
                <a:lnTo>
                  <a:pt x="254254" y="149758"/>
                </a:lnTo>
                <a:lnTo>
                  <a:pt x="258724" y="151434"/>
                </a:lnTo>
                <a:lnTo>
                  <a:pt x="261518" y="154228"/>
                </a:lnTo>
                <a:lnTo>
                  <a:pt x="265089" y="159598"/>
                </a:lnTo>
                <a:lnTo>
                  <a:pt x="267455" y="165754"/>
                </a:lnTo>
                <a:lnTo>
                  <a:pt x="268669" y="172852"/>
                </a:lnTo>
                <a:lnTo>
                  <a:pt x="268782" y="334721"/>
                </a:lnTo>
                <a:lnTo>
                  <a:pt x="269341" y="340868"/>
                </a:lnTo>
                <a:lnTo>
                  <a:pt x="268782" y="345897"/>
                </a:lnTo>
                <a:lnTo>
                  <a:pt x="267106" y="350367"/>
                </a:lnTo>
                <a:lnTo>
                  <a:pt x="264871" y="358749"/>
                </a:lnTo>
                <a:lnTo>
                  <a:pt x="259842" y="365455"/>
                </a:lnTo>
                <a:lnTo>
                  <a:pt x="316466" y="365455"/>
                </a:lnTo>
                <a:lnTo>
                  <a:pt x="319197" y="357003"/>
                </a:lnTo>
                <a:lnTo>
                  <a:pt x="321868" y="336397"/>
                </a:lnTo>
                <a:lnTo>
                  <a:pt x="321868" y="179374"/>
                </a:lnTo>
                <a:lnTo>
                  <a:pt x="320943" y="168783"/>
                </a:lnTo>
                <a:lnTo>
                  <a:pt x="319074" y="158769"/>
                </a:lnTo>
                <a:lnTo>
                  <a:pt x="316505" y="149758"/>
                </a:lnTo>
                <a:close/>
              </a:path>
              <a:path w="1417320" h="520700">
                <a:moveTo>
                  <a:pt x="426923" y="100584"/>
                </a:moveTo>
                <a:lnTo>
                  <a:pt x="386130" y="112877"/>
                </a:lnTo>
                <a:lnTo>
                  <a:pt x="358391" y="158297"/>
                </a:lnTo>
                <a:lnTo>
                  <a:pt x="355396" y="178257"/>
                </a:lnTo>
                <a:lnTo>
                  <a:pt x="355396" y="261518"/>
                </a:lnTo>
                <a:lnTo>
                  <a:pt x="369227" y="308597"/>
                </a:lnTo>
                <a:lnTo>
                  <a:pt x="387807" y="328015"/>
                </a:lnTo>
                <a:lnTo>
                  <a:pt x="381546" y="331778"/>
                </a:lnTo>
                <a:lnTo>
                  <a:pt x="355955" y="360495"/>
                </a:lnTo>
                <a:lnTo>
                  <a:pt x="352602" y="373837"/>
                </a:lnTo>
                <a:lnTo>
                  <a:pt x="355335" y="389640"/>
                </a:lnTo>
                <a:lnTo>
                  <a:pt x="362731" y="401358"/>
                </a:lnTo>
                <a:lnTo>
                  <a:pt x="373583" y="409513"/>
                </a:lnTo>
                <a:lnTo>
                  <a:pt x="386689" y="414629"/>
                </a:lnTo>
                <a:lnTo>
                  <a:pt x="378674" y="418619"/>
                </a:lnTo>
                <a:lnTo>
                  <a:pt x="346386" y="446271"/>
                </a:lnTo>
                <a:lnTo>
                  <a:pt x="342544" y="461010"/>
                </a:lnTo>
                <a:lnTo>
                  <a:pt x="344194" y="476342"/>
                </a:lnTo>
                <a:lnTo>
                  <a:pt x="367690" y="506831"/>
                </a:lnTo>
                <a:lnTo>
                  <a:pt x="413739" y="519168"/>
                </a:lnTo>
                <a:lnTo>
                  <a:pt x="433070" y="520242"/>
                </a:lnTo>
                <a:lnTo>
                  <a:pt x="450445" y="519273"/>
                </a:lnTo>
                <a:lnTo>
                  <a:pt x="499008" y="503478"/>
                </a:lnTo>
                <a:lnTo>
                  <a:pt x="523596" y="472744"/>
                </a:lnTo>
                <a:lnTo>
                  <a:pt x="434187" y="472744"/>
                </a:lnTo>
                <a:lnTo>
                  <a:pt x="417345" y="471077"/>
                </a:lnTo>
                <a:lnTo>
                  <a:pt x="405898" y="466528"/>
                </a:lnTo>
                <a:lnTo>
                  <a:pt x="399376" y="459778"/>
                </a:lnTo>
                <a:lnTo>
                  <a:pt x="397306" y="451510"/>
                </a:lnTo>
                <a:lnTo>
                  <a:pt x="398887" y="443311"/>
                </a:lnTo>
                <a:lnTo>
                  <a:pt x="403244" y="436213"/>
                </a:lnTo>
                <a:lnTo>
                  <a:pt x="409801" y="430057"/>
                </a:lnTo>
                <a:lnTo>
                  <a:pt x="417982" y="424688"/>
                </a:lnTo>
                <a:lnTo>
                  <a:pt x="527939" y="424688"/>
                </a:lnTo>
                <a:lnTo>
                  <a:pt x="527847" y="423806"/>
                </a:lnTo>
                <a:lnTo>
                  <a:pt x="504037" y="388366"/>
                </a:lnTo>
                <a:lnTo>
                  <a:pt x="465061" y="373199"/>
                </a:lnTo>
                <a:lnTo>
                  <a:pt x="443669" y="369768"/>
                </a:lnTo>
                <a:lnTo>
                  <a:pt x="436143" y="368388"/>
                </a:lnTo>
                <a:lnTo>
                  <a:pt x="429036" y="366799"/>
                </a:lnTo>
                <a:lnTo>
                  <a:pt x="422452" y="364896"/>
                </a:lnTo>
                <a:lnTo>
                  <a:pt x="414070" y="362661"/>
                </a:lnTo>
                <a:lnTo>
                  <a:pt x="408482" y="358749"/>
                </a:lnTo>
                <a:lnTo>
                  <a:pt x="408482" y="347014"/>
                </a:lnTo>
                <a:lnTo>
                  <a:pt x="411276" y="342544"/>
                </a:lnTo>
                <a:lnTo>
                  <a:pt x="416306" y="338074"/>
                </a:lnTo>
                <a:lnTo>
                  <a:pt x="436336" y="338074"/>
                </a:lnTo>
                <a:lnTo>
                  <a:pt x="439277" y="337899"/>
                </a:lnTo>
                <a:lnTo>
                  <a:pt x="481179" y="314586"/>
                </a:lnTo>
                <a:lnTo>
                  <a:pt x="493626" y="291693"/>
                </a:lnTo>
                <a:lnTo>
                  <a:pt x="422452" y="291693"/>
                </a:lnTo>
                <a:lnTo>
                  <a:pt x="419100" y="290017"/>
                </a:lnTo>
                <a:lnTo>
                  <a:pt x="416864" y="287223"/>
                </a:lnTo>
                <a:lnTo>
                  <a:pt x="411835" y="281635"/>
                </a:lnTo>
                <a:lnTo>
                  <a:pt x="410159" y="274929"/>
                </a:lnTo>
                <a:lnTo>
                  <a:pt x="410718" y="264312"/>
                </a:lnTo>
                <a:lnTo>
                  <a:pt x="410718" y="180492"/>
                </a:lnTo>
                <a:lnTo>
                  <a:pt x="410159" y="175463"/>
                </a:lnTo>
                <a:lnTo>
                  <a:pt x="410718" y="170434"/>
                </a:lnTo>
                <a:lnTo>
                  <a:pt x="411835" y="166522"/>
                </a:lnTo>
                <a:lnTo>
                  <a:pt x="413512" y="159816"/>
                </a:lnTo>
                <a:lnTo>
                  <a:pt x="417982" y="152552"/>
                </a:lnTo>
                <a:lnTo>
                  <a:pt x="511481" y="152552"/>
                </a:lnTo>
                <a:lnTo>
                  <a:pt x="519168" y="151373"/>
                </a:lnTo>
                <a:lnTo>
                  <a:pt x="529742" y="150876"/>
                </a:lnTo>
                <a:lnTo>
                  <a:pt x="529742" y="128524"/>
                </a:lnTo>
                <a:lnTo>
                  <a:pt x="483362" y="128524"/>
                </a:lnTo>
                <a:lnTo>
                  <a:pt x="474071" y="117793"/>
                </a:lnTo>
                <a:lnTo>
                  <a:pt x="461848" y="108896"/>
                </a:lnTo>
                <a:lnTo>
                  <a:pt x="446271" y="102827"/>
                </a:lnTo>
                <a:lnTo>
                  <a:pt x="426923" y="100584"/>
                </a:lnTo>
                <a:close/>
              </a:path>
              <a:path w="1417320" h="520700">
                <a:moveTo>
                  <a:pt x="527939" y="424688"/>
                </a:moveTo>
                <a:lnTo>
                  <a:pt x="417982" y="424688"/>
                </a:lnTo>
                <a:lnTo>
                  <a:pt x="456321" y="432065"/>
                </a:lnTo>
                <a:lnTo>
                  <a:pt x="463454" y="434117"/>
                </a:lnTo>
                <a:lnTo>
                  <a:pt x="477215" y="459333"/>
                </a:lnTo>
                <a:lnTo>
                  <a:pt x="471068" y="464362"/>
                </a:lnTo>
                <a:lnTo>
                  <a:pt x="434187" y="472744"/>
                </a:lnTo>
                <a:lnTo>
                  <a:pt x="523596" y="472744"/>
                </a:lnTo>
                <a:lnTo>
                  <a:pt x="527454" y="462459"/>
                </a:lnTo>
                <a:lnTo>
                  <a:pt x="529742" y="442010"/>
                </a:lnTo>
                <a:lnTo>
                  <a:pt x="527939" y="424688"/>
                </a:lnTo>
                <a:close/>
              </a:path>
              <a:path w="1417320" h="520700">
                <a:moveTo>
                  <a:pt x="436336" y="338074"/>
                </a:moveTo>
                <a:lnTo>
                  <a:pt x="416306" y="338074"/>
                </a:lnTo>
                <a:lnTo>
                  <a:pt x="417982" y="338632"/>
                </a:lnTo>
                <a:lnTo>
                  <a:pt x="426923" y="338632"/>
                </a:lnTo>
                <a:lnTo>
                  <a:pt x="436336" y="338074"/>
                </a:lnTo>
                <a:close/>
              </a:path>
              <a:path w="1417320" h="520700">
                <a:moveTo>
                  <a:pt x="511481" y="152552"/>
                </a:moveTo>
                <a:lnTo>
                  <a:pt x="431952" y="152552"/>
                </a:lnTo>
                <a:lnTo>
                  <a:pt x="435305" y="154228"/>
                </a:lnTo>
                <a:lnTo>
                  <a:pt x="437540" y="157022"/>
                </a:lnTo>
                <a:lnTo>
                  <a:pt x="442010" y="163169"/>
                </a:lnTo>
                <a:lnTo>
                  <a:pt x="444245" y="169875"/>
                </a:lnTo>
                <a:lnTo>
                  <a:pt x="444245" y="269341"/>
                </a:lnTo>
                <a:lnTo>
                  <a:pt x="443687" y="274370"/>
                </a:lnTo>
                <a:lnTo>
                  <a:pt x="442569" y="278282"/>
                </a:lnTo>
                <a:lnTo>
                  <a:pt x="440334" y="284988"/>
                </a:lnTo>
                <a:lnTo>
                  <a:pt x="436422" y="291693"/>
                </a:lnTo>
                <a:lnTo>
                  <a:pt x="493626" y="291693"/>
                </a:lnTo>
                <a:lnTo>
                  <a:pt x="496720" y="283049"/>
                </a:lnTo>
                <a:lnTo>
                  <a:pt x="499567" y="263194"/>
                </a:lnTo>
                <a:lnTo>
                  <a:pt x="499567" y="172669"/>
                </a:lnTo>
                <a:lnTo>
                  <a:pt x="498449" y="169316"/>
                </a:lnTo>
                <a:lnTo>
                  <a:pt x="498449" y="164846"/>
                </a:lnTo>
                <a:lnTo>
                  <a:pt x="497890" y="163169"/>
                </a:lnTo>
                <a:lnTo>
                  <a:pt x="496773" y="157581"/>
                </a:lnTo>
                <a:lnTo>
                  <a:pt x="502631" y="154883"/>
                </a:lnTo>
                <a:lnTo>
                  <a:pt x="510114" y="152761"/>
                </a:lnTo>
                <a:lnTo>
                  <a:pt x="511481" y="152552"/>
                </a:lnTo>
                <a:close/>
              </a:path>
              <a:path w="1417320" h="520700">
                <a:moveTo>
                  <a:pt x="529742" y="100584"/>
                </a:moveTo>
                <a:lnTo>
                  <a:pt x="491255" y="120980"/>
                </a:lnTo>
                <a:lnTo>
                  <a:pt x="483362" y="128524"/>
                </a:lnTo>
                <a:lnTo>
                  <a:pt x="529742" y="128524"/>
                </a:lnTo>
                <a:lnTo>
                  <a:pt x="529742" y="100584"/>
                </a:lnTo>
                <a:close/>
              </a:path>
              <a:path w="1417320" h="520700">
                <a:moveTo>
                  <a:pt x="618591" y="100584"/>
                </a:moveTo>
                <a:lnTo>
                  <a:pt x="576681" y="112877"/>
                </a:lnTo>
                <a:lnTo>
                  <a:pt x="548156" y="160262"/>
                </a:lnTo>
                <a:lnTo>
                  <a:pt x="545388" y="181051"/>
                </a:lnTo>
                <a:lnTo>
                  <a:pt x="545388" y="334721"/>
                </a:lnTo>
                <a:lnTo>
                  <a:pt x="554329" y="374954"/>
                </a:lnTo>
                <a:lnTo>
                  <a:pt x="594013" y="411730"/>
                </a:lnTo>
                <a:lnTo>
                  <a:pt x="618032" y="415188"/>
                </a:lnTo>
                <a:lnTo>
                  <a:pt x="631033" y="414446"/>
                </a:lnTo>
                <a:lnTo>
                  <a:pt x="673554" y="389832"/>
                </a:lnTo>
                <a:lnTo>
                  <a:pt x="685794" y="365455"/>
                </a:lnTo>
                <a:lnTo>
                  <a:pt x="613562" y="365455"/>
                </a:lnTo>
                <a:lnTo>
                  <a:pt x="609650" y="363778"/>
                </a:lnTo>
                <a:lnTo>
                  <a:pt x="597916" y="334721"/>
                </a:lnTo>
                <a:lnTo>
                  <a:pt x="597916" y="268224"/>
                </a:lnTo>
                <a:lnTo>
                  <a:pt x="691235" y="268224"/>
                </a:lnTo>
                <a:lnTo>
                  <a:pt x="691235" y="224078"/>
                </a:lnTo>
                <a:lnTo>
                  <a:pt x="597916" y="224078"/>
                </a:lnTo>
                <a:lnTo>
                  <a:pt x="597916" y="181051"/>
                </a:lnTo>
                <a:lnTo>
                  <a:pt x="598474" y="174904"/>
                </a:lnTo>
                <a:lnTo>
                  <a:pt x="599033" y="169875"/>
                </a:lnTo>
                <a:lnTo>
                  <a:pt x="600710" y="165404"/>
                </a:lnTo>
                <a:lnTo>
                  <a:pt x="603504" y="157022"/>
                </a:lnTo>
                <a:lnTo>
                  <a:pt x="607974" y="149758"/>
                </a:lnTo>
                <a:lnTo>
                  <a:pt x="685871" y="149758"/>
                </a:lnTo>
                <a:lnTo>
                  <a:pt x="685734" y="149278"/>
                </a:lnTo>
                <a:lnTo>
                  <a:pt x="682294" y="140258"/>
                </a:lnTo>
                <a:lnTo>
                  <a:pt x="673677" y="125808"/>
                </a:lnTo>
                <a:lnTo>
                  <a:pt x="660711" y="113087"/>
                </a:lnTo>
                <a:lnTo>
                  <a:pt x="642611" y="104032"/>
                </a:lnTo>
                <a:lnTo>
                  <a:pt x="618591" y="100584"/>
                </a:lnTo>
                <a:close/>
              </a:path>
              <a:path w="1417320" h="520700">
                <a:moveTo>
                  <a:pt x="691235" y="301193"/>
                </a:moveTo>
                <a:lnTo>
                  <a:pt x="638708" y="301193"/>
                </a:lnTo>
                <a:lnTo>
                  <a:pt x="638708" y="340868"/>
                </a:lnTo>
                <a:lnTo>
                  <a:pt x="638149" y="345897"/>
                </a:lnTo>
                <a:lnTo>
                  <a:pt x="636473" y="350367"/>
                </a:lnTo>
                <a:lnTo>
                  <a:pt x="634238" y="358749"/>
                </a:lnTo>
                <a:lnTo>
                  <a:pt x="629208" y="365455"/>
                </a:lnTo>
                <a:lnTo>
                  <a:pt x="685794" y="365455"/>
                </a:lnTo>
                <a:lnTo>
                  <a:pt x="688555" y="357003"/>
                </a:lnTo>
                <a:lnTo>
                  <a:pt x="691235" y="336397"/>
                </a:lnTo>
                <a:lnTo>
                  <a:pt x="691235" y="301193"/>
                </a:lnTo>
                <a:close/>
              </a:path>
              <a:path w="1417320" h="520700">
                <a:moveTo>
                  <a:pt x="685871" y="149758"/>
                </a:moveTo>
                <a:lnTo>
                  <a:pt x="623620" y="149758"/>
                </a:lnTo>
                <a:lnTo>
                  <a:pt x="628091" y="151434"/>
                </a:lnTo>
                <a:lnTo>
                  <a:pt x="630885" y="154228"/>
                </a:lnTo>
                <a:lnTo>
                  <a:pt x="638708" y="224078"/>
                </a:lnTo>
                <a:lnTo>
                  <a:pt x="691235" y="224078"/>
                </a:lnTo>
                <a:lnTo>
                  <a:pt x="691235" y="179374"/>
                </a:lnTo>
                <a:lnTo>
                  <a:pt x="690310" y="168783"/>
                </a:lnTo>
                <a:lnTo>
                  <a:pt x="688441" y="158769"/>
                </a:lnTo>
                <a:lnTo>
                  <a:pt x="685871" y="149758"/>
                </a:lnTo>
                <a:close/>
              </a:path>
              <a:path w="1417320" h="520700">
                <a:moveTo>
                  <a:pt x="795172" y="155905"/>
                </a:moveTo>
                <a:lnTo>
                  <a:pt x="738733" y="155905"/>
                </a:lnTo>
                <a:lnTo>
                  <a:pt x="738777" y="315468"/>
                </a:lnTo>
                <a:lnTo>
                  <a:pt x="742505" y="360618"/>
                </a:lnTo>
                <a:lnTo>
                  <a:pt x="765905" y="404152"/>
                </a:lnTo>
                <a:lnTo>
                  <a:pt x="803554" y="415188"/>
                </a:lnTo>
                <a:lnTo>
                  <a:pt x="812495" y="415188"/>
                </a:lnTo>
                <a:lnTo>
                  <a:pt x="819759" y="414629"/>
                </a:lnTo>
                <a:lnTo>
                  <a:pt x="828141" y="412953"/>
                </a:lnTo>
                <a:lnTo>
                  <a:pt x="830935" y="411835"/>
                </a:lnTo>
                <a:lnTo>
                  <a:pt x="833729" y="411276"/>
                </a:lnTo>
                <a:lnTo>
                  <a:pt x="833729" y="358190"/>
                </a:lnTo>
                <a:lnTo>
                  <a:pt x="804113" y="358190"/>
                </a:lnTo>
                <a:lnTo>
                  <a:pt x="799642" y="349808"/>
                </a:lnTo>
                <a:lnTo>
                  <a:pt x="797407" y="339750"/>
                </a:lnTo>
                <a:lnTo>
                  <a:pt x="796115" y="331866"/>
                </a:lnTo>
                <a:lnTo>
                  <a:pt x="795451" y="323615"/>
                </a:lnTo>
                <a:lnTo>
                  <a:pt x="795207" y="315468"/>
                </a:lnTo>
                <a:lnTo>
                  <a:pt x="795172" y="155905"/>
                </a:lnTo>
                <a:close/>
              </a:path>
              <a:path w="1417320" h="520700">
                <a:moveTo>
                  <a:pt x="833729" y="355955"/>
                </a:moveTo>
                <a:lnTo>
                  <a:pt x="831494" y="356514"/>
                </a:lnTo>
                <a:lnTo>
                  <a:pt x="829259" y="356514"/>
                </a:lnTo>
                <a:lnTo>
                  <a:pt x="827024" y="357073"/>
                </a:lnTo>
                <a:lnTo>
                  <a:pt x="823112" y="357632"/>
                </a:lnTo>
                <a:lnTo>
                  <a:pt x="817524" y="358190"/>
                </a:lnTo>
                <a:lnTo>
                  <a:pt x="833729" y="358190"/>
                </a:lnTo>
                <a:lnTo>
                  <a:pt x="833729" y="355955"/>
                </a:lnTo>
                <a:close/>
              </a:path>
              <a:path w="1417320" h="520700">
                <a:moveTo>
                  <a:pt x="833729" y="105054"/>
                </a:moveTo>
                <a:lnTo>
                  <a:pt x="710234" y="105054"/>
                </a:lnTo>
                <a:lnTo>
                  <a:pt x="710234" y="155905"/>
                </a:lnTo>
                <a:lnTo>
                  <a:pt x="833729" y="155905"/>
                </a:lnTo>
                <a:lnTo>
                  <a:pt x="833729" y="105054"/>
                </a:lnTo>
                <a:close/>
              </a:path>
              <a:path w="1417320" h="520700">
                <a:moveTo>
                  <a:pt x="795172" y="29616"/>
                </a:moveTo>
                <a:lnTo>
                  <a:pt x="738733" y="29616"/>
                </a:lnTo>
                <a:lnTo>
                  <a:pt x="738733" y="105054"/>
                </a:lnTo>
                <a:lnTo>
                  <a:pt x="795172" y="105054"/>
                </a:lnTo>
                <a:lnTo>
                  <a:pt x="795172" y="29616"/>
                </a:lnTo>
                <a:close/>
              </a:path>
              <a:path w="1417320" h="520700">
                <a:moveTo>
                  <a:pt x="920343" y="0"/>
                </a:moveTo>
                <a:lnTo>
                  <a:pt x="863904" y="0"/>
                </a:lnTo>
                <a:lnTo>
                  <a:pt x="863904" y="410718"/>
                </a:lnTo>
                <a:lnTo>
                  <a:pt x="920343" y="410718"/>
                </a:lnTo>
                <a:lnTo>
                  <a:pt x="920343" y="169875"/>
                </a:lnTo>
                <a:lnTo>
                  <a:pt x="922019" y="167081"/>
                </a:lnTo>
                <a:lnTo>
                  <a:pt x="925372" y="162610"/>
                </a:lnTo>
                <a:lnTo>
                  <a:pt x="932637" y="155346"/>
                </a:lnTo>
                <a:lnTo>
                  <a:pt x="1008316" y="155346"/>
                </a:lnTo>
                <a:lnTo>
                  <a:pt x="1008005" y="150404"/>
                </a:lnTo>
                <a:lnTo>
                  <a:pt x="1006119" y="140119"/>
                </a:lnTo>
                <a:lnTo>
                  <a:pt x="1003199" y="130759"/>
                </a:lnTo>
                <a:lnTo>
                  <a:pt x="920343" y="130759"/>
                </a:lnTo>
                <a:lnTo>
                  <a:pt x="920343" y="0"/>
                </a:lnTo>
                <a:close/>
              </a:path>
              <a:path w="1417320" h="520700">
                <a:moveTo>
                  <a:pt x="1008316" y="155346"/>
                </a:moveTo>
                <a:lnTo>
                  <a:pt x="945489" y="155346"/>
                </a:lnTo>
                <a:lnTo>
                  <a:pt x="952195" y="157022"/>
                </a:lnTo>
                <a:lnTo>
                  <a:pt x="952195" y="410718"/>
                </a:lnTo>
                <a:lnTo>
                  <a:pt x="1008634" y="410718"/>
                </a:lnTo>
                <a:lnTo>
                  <a:pt x="1008634" y="160375"/>
                </a:lnTo>
                <a:lnTo>
                  <a:pt x="1008316" y="155346"/>
                </a:lnTo>
                <a:close/>
              </a:path>
              <a:path w="1417320" h="520700">
                <a:moveTo>
                  <a:pt x="966165" y="100584"/>
                </a:moveTo>
                <a:lnTo>
                  <a:pt x="961136" y="100584"/>
                </a:lnTo>
                <a:lnTo>
                  <a:pt x="956665" y="101701"/>
                </a:lnTo>
                <a:lnTo>
                  <a:pt x="921461" y="130200"/>
                </a:lnTo>
                <a:lnTo>
                  <a:pt x="920343" y="130759"/>
                </a:lnTo>
                <a:lnTo>
                  <a:pt x="1003199" y="130759"/>
                </a:lnTo>
                <a:lnTo>
                  <a:pt x="1002976" y="130043"/>
                </a:lnTo>
                <a:lnTo>
                  <a:pt x="998575" y="120700"/>
                </a:lnTo>
                <a:lnTo>
                  <a:pt x="992804" y="112842"/>
                </a:lnTo>
                <a:lnTo>
                  <a:pt x="985513" y="106451"/>
                </a:lnTo>
                <a:lnTo>
                  <a:pt x="976651" y="102155"/>
                </a:lnTo>
                <a:lnTo>
                  <a:pt x="966165" y="100584"/>
                </a:lnTo>
                <a:close/>
              </a:path>
              <a:path w="1417320" h="520700">
                <a:moveTo>
                  <a:pt x="1120940" y="100584"/>
                </a:moveTo>
                <a:lnTo>
                  <a:pt x="1079030" y="112877"/>
                </a:lnTo>
                <a:lnTo>
                  <a:pt x="1050505" y="160262"/>
                </a:lnTo>
                <a:lnTo>
                  <a:pt x="1047737" y="181051"/>
                </a:lnTo>
                <a:lnTo>
                  <a:pt x="1047737" y="334721"/>
                </a:lnTo>
                <a:lnTo>
                  <a:pt x="1056678" y="374954"/>
                </a:lnTo>
                <a:lnTo>
                  <a:pt x="1096361" y="411730"/>
                </a:lnTo>
                <a:lnTo>
                  <a:pt x="1120381" y="415188"/>
                </a:lnTo>
                <a:lnTo>
                  <a:pt x="1133382" y="414446"/>
                </a:lnTo>
                <a:lnTo>
                  <a:pt x="1175903" y="389832"/>
                </a:lnTo>
                <a:lnTo>
                  <a:pt x="1188143" y="365455"/>
                </a:lnTo>
                <a:lnTo>
                  <a:pt x="1115910" y="365455"/>
                </a:lnTo>
                <a:lnTo>
                  <a:pt x="1111999" y="363778"/>
                </a:lnTo>
                <a:lnTo>
                  <a:pt x="1100264" y="334721"/>
                </a:lnTo>
                <a:lnTo>
                  <a:pt x="1100264" y="268224"/>
                </a:lnTo>
                <a:lnTo>
                  <a:pt x="1193584" y="268224"/>
                </a:lnTo>
                <a:lnTo>
                  <a:pt x="1193584" y="224078"/>
                </a:lnTo>
                <a:lnTo>
                  <a:pt x="1100264" y="224078"/>
                </a:lnTo>
                <a:lnTo>
                  <a:pt x="1100264" y="181051"/>
                </a:lnTo>
                <a:lnTo>
                  <a:pt x="1100823" y="174904"/>
                </a:lnTo>
                <a:lnTo>
                  <a:pt x="1101382" y="169875"/>
                </a:lnTo>
                <a:lnTo>
                  <a:pt x="1103058" y="165404"/>
                </a:lnTo>
                <a:lnTo>
                  <a:pt x="1105852" y="157022"/>
                </a:lnTo>
                <a:lnTo>
                  <a:pt x="1110322" y="149758"/>
                </a:lnTo>
                <a:lnTo>
                  <a:pt x="1188220" y="149758"/>
                </a:lnTo>
                <a:lnTo>
                  <a:pt x="1188083" y="149278"/>
                </a:lnTo>
                <a:lnTo>
                  <a:pt x="1184643" y="140258"/>
                </a:lnTo>
                <a:lnTo>
                  <a:pt x="1176025" y="125808"/>
                </a:lnTo>
                <a:lnTo>
                  <a:pt x="1163059" y="113087"/>
                </a:lnTo>
                <a:lnTo>
                  <a:pt x="1144959" y="104032"/>
                </a:lnTo>
                <a:lnTo>
                  <a:pt x="1120940" y="100584"/>
                </a:lnTo>
                <a:close/>
              </a:path>
              <a:path w="1417320" h="520700">
                <a:moveTo>
                  <a:pt x="1193584" y="301193"/>
                </a:moveTo>
                <a:lnTo>
                  <a:pt x="1141056" y="301193"/>
                </a:lnTo>
                <a:lnTo>
                  <a:pt x="1141056" y="340868"/>
                </a:lnTo>
                <a:lnTo>
                  <a:pt x="1140498" y="345897"/>
                </a:lnTo>
                <a:lnTo>
                  <a:pt x="1138821" y="350367"/>
                </a:lnTo>
                <a:lnTo>
                  <a:pt x="1136586" y="358749"/>
                </a:lnTo>
                <a:lnTo>
                  <a:pt x="1131557" y="365455"/>
                </a:lnTo>
                <a:lnTo>
                  <a:pt x="1188143" y="365455"/>
                </a:lnTo>
                <a:lnTo>
                  <a:pt x="1190903" y="357003"/>
                </a:lnTo>
                <a:lnTo>
                  <a:pt x="1193584" y="336397"/>
                </a:lnTo>
                <a:lnTo>
                  <a:pt x="1193584" y="301193"/>
                </a:lnTo>
                <a:close/>
              </a:path>
              <a:path w="1417320" h="520700">
                <a:moveTo>
                  <a:pt x="1188220" y="149758"/>
                </a:moveTo>
                <a:lnTo>
                  <a:pt x="1125969" y="149758"/>
                </a:lnTo>
                <a:lnTo>
                  <a:pt x="1130439" y="151434"/>
                </a:lnTo>
                <a:lnTo>
                  <a:pt x="1133233" y="154228"/>
                </a:lnTo>
                <a:lnTo>
                  <a:pt x="1141056" y="224078"/>
                </a:lnTo>
                <a:lnTo>
                  <a:pt x="1193584" y="224078"/>
                </a:lnTo>
                <a:lnTo>
                  <a:pt x="1193584" y="179374"/>
                </a:lnTo>
                <a:lnTo>
                  <a:pt x="1192658" y="168783"/>
                </a:lnTo>
                <a:lnTo>
                  <a:pt x="1190790" y="158769"/>
                </a:lnTo>
                <a:lnTo>
                  <a:pt x="1188220" y="149758"/>
                </a:lnTo>
                <a:close/>
              </a:path>
              <a:path w="1417320" h="520700">
                <a:moveTo>
                  <a:pt x="1287462" y="105054"/>
                </a:moveTo>
                <a:lnTo>
                  <a:pt x="1231023" y="105054"/>
                </a:lnTo>
                <a:lnTo>
                  <a:pt x="1231023" y="410718"/>
                </a:lnTo>
                <a:lnTo>
                  <a:pt x="1287462" y="410718"/>
                </a:lnTo>
                <a:lnTo>
                  <a:pt x="1287462" y="198374"/>
                </a:lnTo>
                <a:lnTo>
                  <a:pt x="1287890" y="191258"/>
                </a:lnTo>
                <a:lnTo>
                  <a:pt x="1314005" y="162540"/>
                </a:lnTo>
                <a:lnTo>
                  <a:pt x="1328254" y="160934"/>
                </a:lnTo>
                <a:lnTo>
                  <a:pt x="1343901" y="160934"/>
                </a:lnTo>
                <a:lnTo>
                  <a:pt x="1343901" y="139141"/>
                </a:lnTo>
                <a:lnTo>
                  <a:pt x="1287462" y="139141"/>
                </a:lnTo>
                <a:lnTo>
                  <a:pt x="1287462" y="105054"/>
                </a:lnTo>
                <a:close/>
              </a:path>
              <a:path w="1417320" h="520700">
                <a:moveTo>
                  <a:pt x="1343901" y="160934"/>
                </a:moveTo>
                <a:lnTo>
                  <a:pt x="1333284" y="160934"/>
                </a:lnTo>
                <a:lnTo>
                  <a:pt x="1338872" y="161493"/>
                </a:lnTo>
                <a:lnTo>
                  <a:pt x="1343901" y="163169"/>
                </a:lnTo>
                <a:lnTo>
                  <a:pt x="1343901" y="160934"/>
                </a:lnTo>
                <a:close/>
              </a:path>
              <a:path w="1417320" h="520700">
                <a:moveTo>
                  <a:pt x="1343901" y="100584"/>
                </a:moveTo>
                <a:lnTo>
                  <a:pt x="1300873" y="116789"/>
                </a:lnTo>
                <a:lnTo>
                  <a:pt x="1287462" y="139141"/>
                </a:lnTo>
                <a:lnTo>
                  <a:pt x="1343901" y="139141"/>
                </a:lnTo>
                <a:lnTo>
                  <a:pt x="1343901" y="100584"/>
                </a:lnTo>
                <a:close/>
              </a:path>
              <a:path w="1417320" h="520700">
                <a:moveTo>
                  <a:pt x="1417091" y="348691"/>
                </a:moveTo>
                <a:lnTo>
                  <a:pt x="1358417" y="348691"/>
                </a:lnTo>
                <a:lnTo>
                  <a:pt x="1358417" y="410718"/>
                </a:lnTo>
                <a:lnTo>
                  <a:pt x="1377975" y="410718"/>
                </a:lnTo>
                <a:lnTo>
                  <a:pt x="1358417" y="483362"/>
                </a:lnTo>
                <a:lnTo>
                  <a:pt x="1386357" y="483362"/>
                </a:lnTo>
                <a:lnTo>
                  <a:pt x="1417091" y="410718"/>
                </a:lnTo>
                <a:lnTo>
                  <a:pt x="1417091" y="348691"/>
                </a:lnTo>
                <a:close/>
              </a:path>
            </a:pathLst>
          </a:custGeom>
          <a:solidFill>
            <a:srgbClr val="0051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693" y="1409169"/>
            <a:ext cx="3955300" cy="12419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5267" y="1231372"/>
            <a:ext cx="4091342" cy="124180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2927092" y="4078732"/>
            <a:ext cx="3622040" cy="490220"/>
            <a:chOff x="2927092" y="4078732"/>
            <a:chExt cx="3622040" cy="49022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1983" y="4447032"/>
              <a:ext cx="3570452" cy="12166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7092" y="4280631"/>
              <a:ext cx="3621785" cy="12364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7446" y="4078732"/>
              <a:ext cx="3583965" cy="169468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2925975" y="3253232"/>
            <a:ext cx="3781425" cy="655955"/>
            <a:chOff x="2925975" y="3253232"/>
            <a:chExt cx="3781425" cy="655955"/>
          </a:xfrm>
        </p:grpSpPr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9012" y="3786634"/>
              <a:ext cx="1447291" cy="12235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25975" y="3621529"/>
              <a:ext cx="3518179" cy="12166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7092" y="3455131"/>
              <a:ext cx="3780307" cy="12235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36156" y="3253232"/>
              <a:ext cx="2248458" cy="17033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2929191" y="2592829"/>
            <a:ext cx="3662045" cy="490220"/>
            <a:chOff x="2929191" y="2592829"/>
            <a:chExt cx="3662045" cy="490220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9191" y="2961129"/>
              <a:ext cx="3661981" cy="12166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3782" y="2794731"/>
              <a:ext cx="3634778" cy="12364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29732" y="2592829"/>
              <a:ext cx="2526525" cy="170332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25347" y="2047591"/>
            <a:ext cx="1833473" cy="273113"/>
          </a:xfrm>
          <a:prstGeom prst="rect">
            <a:avLst/>
          </a:prstGeom>
        </p:spPr>
      </p:pic>
      <p:sp>
        <p:nvSpPr>
          <p:cNvPr id="21" name="object 21" descr=""/>
          <p:cNvSpPr/>
          <p:nvPr/>
        </p:nvSpPr>
        <p:spPr>
          <a:xfrm>
            <a:off x="0" y="0"/>
            <a:ext cx="2468880" cy="5029200"/>
          </a:xfrm>
          <a:custGeom>
            <a:avLst/>
            <a:gdLst/>
            <a:ahLst/>
            <a:cxnLst/>
            <a:rect l="l" t="t" r="r" b="b"/>
            <a:pathLst>
              <a:path w="2468880" h="5029200">
                <a:moveTo>
                  <a:pt x="2468880" y="0"/>
                </a:moveTo>
                <a:lnTo>
                  <a:pt x="0" y="0"/>
                </a:lnTo>
                <a:lnTo>
                  <a:pt x="0" y="5029200"/>
                </a:lnTo>
                <a:lnTo>
                  <a:pt x="2468880" y="5029200"/>
                </a:lnTo>
                <a:lnTo>
                  <a:pt x="2468880" y="0"/>
                </a:lnTo>
                <a:close/>
              </a:path>
            </a:pathLst>
          </a:custGeom>
          <a:solidFill>
            <a:srgbClr val="00529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900" y="4786357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4</a:t>
            </a:r>
            <a:endParaRPr sz="1000">
              <a:latin typeface="Roboto Light"/>
              <a:cs typeface="Roboto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9" y="0"/>
            <a:ext cx="3017520" cy="502920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452116" y="457187"/>
            <a:ext cx="1071880" cy="415290"/>
          </a:xfrm>
          <a:custGeom>
            <a:avLst/>
            <a:gdLst/>
            <a:ahLst/>
            <a:cxnLst/>
            <a:rect l="l" t="t" r="r" b="b"/>
            <a:pathLst>
              <a:path w="1071879" h="415290">
                <a:moveTo>
                  <a:pt x="56438" y="0"/>
                </a:moveTo>
                <a:lnTo>
                  <a:pt x="0" y="0"/>
                </a:lnTo>
                <a:lnTo>
                  <a:pt x="0" y="56438"/>
                </a:lnTo>
                <a:lnTo>
                  <a:pt x="56438" y="56438"/>
                </a:lnTo>
                <a:lnTo>
                  <a:pt x="56438" y="0"/>
                </a:lnTo>
                <a:close/>
              </a:path>
              <a:path w="1071879" h="415290">
                <a:moveTo>
                  <a:pt x="56438" y="105054"/>
                </a:moveTo>
                <a:lnTo>
                  <a:pt x="0" y="105054"/>
                </a:lnTo>
                <a:lnTo>
                  <a:pt x="0" y="410717"/>
                </a:lnTo>
                <a:lnTo>
                  <a:pt x="56438" y="410717"/>
                </a:lnTo>
                <a:lnTo>
                  <a:pt x="56438" y="105054"/>
                </a:lnTo>
                <a:close/>
              </a:path>
              <a:path w="1071879" h="415290">
                <a:moveTo>
                  <a:pt x="148412" y="105054"/>
                </a:moveTo>
                <a:lnTo>
                  <a:pt x="91973" y="105054"/>
                </a:lnTo>
                <a:lnTo>
                  <a:pt x="91973" y="410717"/>
                </a:lnTo>
                <a:lnTo>
                  <a:pt x="148412" y="410717"/>
                </a:lnTo>
                <a:lnTo>
                  <a:pt x="148412" y="169875"/>
                </a:lnTo>
                <a:lnTo>
                  <a:pt x="150088" y="167081"/>
                </a:lnTo>
                <a:lnTo>
                  <a:pt x="153441" y="162610"/>
                </a:lnTo>
                <a:lnTo>
                  <a:pt x="160705" y="155346"/>
                </a:lnTo>
                <a:lnTo>
                  <a:pt x="236385" y="155346"/>
                </a:lnTo>
                <a:lnTo>
                  <a:pt x="236073" y="150404"/>
                </a:lnTo>
                <a:lnTo>
                  <a:pt x="234187" y="140119"/>
                </a:lnTo>
                <a:lnTo>
                  <a:pt x="231268" y="130759"/>
                </a:lnTo>
                <a:lnTo>
                  <a:pt x="148412" y="130759"/>
                </a:lnTo>
                <a:lnTo>
                  <a:pt x="148412" y="105054"/>
                </a:lnTo>
                <a:close/>
              </a:path>
              <a:path w="1071879" h="415290">
                <a:moveTo>
                  <a:pt x="236385" y="155346"/>
                </a:moveTo>
                <a:lnTo>
                  <a:pt x="173558" y="155346"/>
                </a:lnTo>
                <a:lnTo>
                  <a:pt x="180263" y="157022"/>
                </a:lnTo>
                <a:lnTo>
                  <a:pt x="180263" y="410717"/>
                </a:lnTo>
                <a:lnTo>
                  <a:pt x="236702" y="410717"/>
                </a:lnTo>
                <a:lnTo>
                  <a:pt x="236702" y="160375"/>
                </a:lnTo>
                <a:lnTo>
                  <a:pt x="236385" y="155346"/>
                </a:lnTo>
                <a:close/>
              </a:path>
              <a:path w="1071879" h="415290">
                <a:moveTo>
                  <a:pt x="194233" y="100583"/>
                </a:moveTo>
                <a:lnTo>
                  <a:pt x="189204" y="100583"/>
                </a:lnTo>
                <a:lnTo>
                  <a:pt x="184734" y="101701"/>
                </a:lnTo>
                <a:lnTo>
                  <a:pt x="149529" y="130200"/>
                </a:lnTo>
                <a:lnTo>
                  <a:pt x="148412" y="130759"/>
                </a:lnTo>
                <a:lnTo>
                  <a:pt x="231268" y="130759"/>
                </a:lnTo>
                <a:lnTo>
                  <a:pt x="231044" y="130043"/>
                </a:lnTo>
                <a:lnTo>
                  <a:pt x="226644" y="120700"/>
                </a:lnTo>
                <a:lnTo>
                  <a:pt x="220872" y="112842"/>
                </a:lnTo>
                <a:lnTo>
                  <a:pt x="213582" y="106451"/>
                </a:lnTo>
                <a:lnTo>
                  <a:pt x="204720" y="102155"/>
                </a:lnTo>
                <a:lnTo>
                  <a:pt x="194233" y="100583"/>
                </a:lnTo>
                <a:close/>
              </a:path>
              <a:path w="1071879" h="415290">
                <a:moveTo>
                  <a:pt x="419988" y="0"/>
                </a:moveTo>
                <a:lnTo>
                  <a:pt x="366344" y="0"/>
                </a:lnTo>
                <a:lnTo>
                  <a:pt x="366344" y="410717"/>
                </a:lnTo>
                <a:lnTo>
                  <a:pt x="421665" y="410717"/>
                </a:lnTo>
                <a:lnTo>
                  <a:pt x="421665" y="177698"/>
                </a:lnTo>
                <a:lnTo>
                  <a:pt x="468705" y="177698"/>
                </a:lnTo>
                <a:lnTo>
                  <a:pt x="419988" y="0"/>
                </a:lnTo>
                <a:close/>
              </a:path>
              <a:path w="1071879" h="415290">
                <a:moveTo>
                  <a:pt x="468705" y="177698"/>
                </a:moveTo>
                <a:lnTo>
                  <a:pt x="425018" y="177698"/>
                </a:lnTo>
                <a:lnTo>
                  <a:pt x="430047" y="196697"/>
                </a:lnTo>
                <a:lnTo>
                  <a:pt x="488721" y="410717"/>
                </a:lnTo>
                <a:lnTo>
                  <a:pt x="542366" y="410717"/>
                </a:lnTo>
                <a:lnTo>
                  <a:pt x="542366" y="233019"/>
                </a:lnTo>
                <a:lnTo>
                  <a:pt x="483692" y="233019"/>
                </a:lnTo>
                <a:lnTo>
                  <a:pt x="478663" y="214020"/>
                </a:lnTo>
                <a:lnTo>
                  <a:pt x="468705" y="177698"/>
                </a:lnTo>
                <a:close/>
              </a:path>
              <a:path w="1071879" h="415290">
                <a:moveTo>
                  <a:pt x="542366" y="0"/>
                </a:moveTo>
                <a:lnTo>
                  <a:pt x="487044" y="0"/>
                </a:lnTo>
                <a:lnTo>
                  <a:pt x="487044" y="233019"/>
                </a:lnTo>
                <a:lnTo>
                  <a:pt x="542366" y="233019"/>
                </a:lnTo>
                <a:lnTo>
                  <a:pt x="542366" y="0"/>
                </a:lnTo>
                <a:close/>
              </a:path>
              <a:path w="1071879" h="415290">
                <a:moveTo>
                  <a:pt x="648804" y="100583"/>
                </a:moveTo>
                <a:lnTo>
                  <a:pt x="606894" y="112877"/>
                </a:lnTo>
                <a:lnTo>
                  <a:pt x="578369" y="160262"/>
                </a:lnTo>
                <a:lnTo>
                  <a:pt x="575602" y="181051"/>
                </a:lnTo>
                <a:lnTo>
                  <a:pt x="575602" y="334721"/>
                </a:lnTo>
                <a:lnTo>
                  <a:pt x="584542" y="374954"/>
                </a:lnTo>
                <a:lnTo>
                  <a:pt x="624226" y="411730"/>
                </a:lnTo>
                <a:lnTo>
                  <a:pt x="648246" y="415188"/>
                </a:lnTo>
                <a:lnTo>
                  <a:pt x="661246" y="414446"/>
                </a:lnTo>
                <a:lnTo>
                  <a:pt x="703768" y="389832"/>
                </a:lnTo>
                <a:lnTo>
                  <a:pt x="716008" y="365455"/>
                </a:lnTo>
                <a:lnTo>
                  <a:pt x="643775" y="365455"/>
                </a:lnTo>
                <a:lnTo>
                  <a:pt x="639864" y="363778"/>
                </a:lnTo>
                <a:lnTo>
                  <a:pt x="628129" y="334721"/>
                </a:lnTo>
                <a:lnTo>
                  <a:pt x="628129" y="268224"/>
                </a:lnTo>
                <a:lnTo>
                  <a:pt x="721448" y="268224"/>
                </a:lnTo>
                <a:lnTo>
                  <a:pt x="721448" y="224078"/>
                </a:lnTo>
                <a:lnTo>
                  <a:pt x="628129" y="224078"/>
                </a:lnTo>
                <a:lnTo>
                  <a:pt x="628129" y="181051"/>
                </a:lnTo>
                <a:lnTo>
                  <a:pt x="628688" y="174904"/>
                </a:lnTo>
                <a:lnTo>
                  <a:pt x="629246" y="169875"/>
                </a:lnTo>
                <a:lnTo>
                  <a:pt x="630923" y="165404"/>
                </a:lnTo>
                <a:lnTo>
                  <a:pt x="633717" y="157022"/>
                </a:lnTo>
                <a:lnTo>
                  <a:pt x="638187" y="149758"/>
                </a:lnTo>
                <a:lnTo>
                  <a:pt x="716085" y="149758"/>
                </a:lnTo>
                <a:lnTo>
                  <a:pt x="715948" y="149278"/>
                </a:lnTo>
                <a:lnTo>
                  <a:pt x="712508" y="140258"/>
                </a:lnTo>
                <a:lnTo>
                  <a:pt x="703890" y="125808"/>
                </a:lnTo>
                <a:lnTo>
                  <a:pt x="690924" y="113087"/>
                </a:lnTo>
                <a:lnTo>
                  <a:pt x="672824" y="104032"/>
                </a:lnTo>
                <a:lnTo>
                  <a:pt x="648804" y="100583"/>
                </a:lnTo>
                <a:close/>
              </a:path>
              <a:path w="1071879" h="415290">
                <a:moveTo>
                  <a:pt x="721448" y="301193"/>
                </a:moveTo>
                <a:lnTo>
                  <a:pt x="668921" y="301193"/>
                </a:lnTo>
                <a:lnTo>
                  <a:pt x="668921" y="340867"/>
                </a:lnTo>
                <a:lnTo>
                  <a:pt x="668362" y="345897"/>
                </a:lnTo>
                <a:lnTo>
                  <a:pt x="666686" y="350367"/>
                </a:lnTo>
                <a:lnTo>
                  <a:pt x="664451" y="358749"/>
                </a:lnTo>
                <a:lnTo>
                  <a:pt x="659422" y="365455"/>
                </a:lnTo>
                <a:lnTo>
                  <a:pt x="716008" y="365455"/>
                </a:lnTo>
                <a:lnTo>
                  <a:pt x="718768" y="357003"/>
                </a:lnTo>
                <a:lnTo>
                  <a:pt x="721448" y="336397"/>
                </a:lnTo>
                <a:lnTo>
                  <a:pt x="721448" y="301193"/>
                </a:lnTo>
                <a:close/>
              </a:path>
              <a:path w="1071879" h="415290">
                <a:moveTo>
                  <a:pt x="716085" y="149758"/>
                </a:moveTo>
                <a:lnTo>
                  <a:pt x="653834" y="149758"/>
                </a:lnTo>
                <a:lnTo>
                  <a:pt x="658304" y="151434"/>
                </a:lnTo>
                <a:lnTo>
                  <a:pt x="661098" y="154228"/>
                </a:lnTo>
                <a:lnTo>
                  <a:pt x="668921" y="224078"/>
                </a:lnTo>
                <a:lnTo>
                  <a:pt x="721448" y="224078"/>
                </a:lnTo>
                <a:lnTo>
                  <a:pt x="721448" y="179374"/>
                </a:lnTo>
                <a:lnTo>
                  <a:pt x="720523" y="168783"/>
                </a:lnTo>
                <a:lnTo>
                  <a:pt x="718654" y="158769"/>
                </a:lnTo>
                <a:lnTo>
                  <a:pt x="716085" y="149758"/>
                </a:lnTo>
                <a:close/>
              </a:path>
              <a:path w="1071879" h="415290">
                <a:moveTo>
                  <a:pt x="824039" y="100583"/>
                </a:moveTo>
                <a:lnTo>
                  <a:pt x="782129" y="112877"/>
                </a:lnTo>
                <a:lnTo>
                  <a:pt x="753604" y="160262"/>
                </a:lnTo>
                <a:lnTo>
                  <a:pt x="750836" y="181051"/>
                </a:lnTo>
                <a:lnTo>
                  <a:pt x="750836" y="334721"/>
                </a:lnTo>
                <a:lnTo>
                  <a:pt x="759777" y="374954"/>
                </a:lnTo>
                <a:lnTo>
                  <a:pt x="799461" y="411730"/>
                </a:lnTo>
                <a:lnTo>
                  <a:pt x="823480" y="415188"/>
                </a:lnTo>
                <a:lnTo>
                  <a:pt x="836481" y="414446"/>
                </a:lnTo>
                <a:lnTo>
                  <a:pt x="879002" y="389832"/>
                </a:lnTo>
                <a:lnTo>
                  <a:pt x="891242" y="365455"/>
                </a:lnTo>
                <a:lnTo>
                  <a:pt x="819010" y="365455"/>
                </a:lnTo>
                <a:lnTo>
                  <a:pt x="815098" y="363778"/>
                </a:lnTo>
                <a:lnTo>
                  <a:pt x="803363" y="334721"/>
                </a:lnTo>
                <a:lnTo>
                  <a:pt x="803363" y="268224"/>
                </a:lnTo>
                <a:lnTo>
                  <a:pt x="896683" y="268224"/>
                </a:lnTo>
                <a:lnTo>
                  <a:pt x="896683" y="224078"/>
                </a:lnTo>
                <a:lnTo>
                  <a:pt x="803363" y="224078"/>
                </a:lnTo>
                <a:lnTo>
                  <a:pt x="803363" y="181051"/>
                </a:lnTo>
                <a:lnTo>
                  <a:pt x="803922" y="174904"/>
                </a:lnTo>
                <a:lnTo>
                  <a:pt x="804481" y="169875"/>
                </a:lnTo>
                <a:lnTo>
                  <a:pt x="806157" y="165404"/>
                </a:lnTo>
                <a:lnTo>
                  <a:pt x="808951" y="157022"/>
                </a:lnTo>
                <a:lnTo>
                  <a:pt x="813422" y="149758"/>
                </a:lnTo>
                <a:lnTo>
                  <a:pt x="891319" y="149758"/>
                </a:lnTo>
                <a:lnTo>
                  <a:pt x="891182" y="149278"/>
                </a:lnTo>
                <a:lnTo>
                  <a:pt x="887742" y="140258"/>
                </a:lnTo>
                <a:lnTo>
                  <a:pt x="879124" y="125808"/>
                </a:lnTo>
                <a:lnTo>
                  <a:pt x="866159" y="113087"/>
                </a:lnTo>
                <a:lnTo>
                  <a:pt x="848059" y="104032"/>
                </a:lnTo>
                <a:lnTo>
                  <a:pt x="824039" y="100583"/>
                </a:lnTo>
                <a:close/>
              </a:path>
              <a:path w="1071879" h="415290">
                <a:moveTo>
                  <a:pt x="896683" y="301193"/>
                </a:moveTo>
                <a:lnTo>
                  <a:pt x="844156" y="301193"/>
                </a:lnTo>
                <a:lnTo>
                  <a:pt x="844156" y="340867"/>
                </a:lnTo>
                <a:lnTo>
                  <a:pt x="843597" y="345897"/>
                </a:lnTo>
                <a:lnTo>
                  <a:pt x="841921" y="350367"/>
                </a:lnTo>
                <a:lnTo>
                  <a:pt x="839685" y="358749"/>
                </a:lnTo>
                <a:lnTo>
                  <a:pt x="834656" y="365455"/>
                </a:lnTo>
                <a:lnTo>
                  <a:pt x="891242" y="365455"/>
                </a:lnTo>
                <a:lnTo>
                  <a:pt x="894003" y="357003"/>
                </a:lnTo>
                <a:lnTo>
                  <a:pt x="896683" y="336397"/>
                </a:lnTo>
                <a:lnTo>
                  <a:pt x="896683" y="301193"/>
                </a:lnTo>
                <a:close/>
              </a:path>
              <a:path w="1071879" h="415290">
                <a:moveTo>
                  <a:pt x="891319" y="149758"/>
                </a:moveTo>
                <a:lnTo>
                  <a:pt x="829068" y="149758"/>
                </a:lnTo>
                <a:lnTo>
                  <a:pt x="833539" y="151434"/>
                </a:lnTo>
                <a:lnTo>
                  <a:pt x="836333" y="154228"/>
                </a:lnTo>
                <a:lnTo>
                  <a:pt x="844156" y="224078"/>
                </a:lnTo>
                <a:lnTo>
                  <a:pt x="896683" y="224078"/>
                </a:lnTo>
                <a:lnTo>
                  <a:pt x="896683" y="179374"/>
                </a:lnTo>
                <a:lnTo>
                  <a:pt x="895757" y="168783"/>
                </a:lnTo>
                <a:lnTo>
                  <a:pt x="893889" y="158769"/>
                </a:lnTo>
                <a:lnTo>
                  <a:pt x="891319" y="149758"/>
                </a:lnTo>
                <a:close/>
              </a:path>
              <a:path w="1071879" h="415290">
                <a:moveTo>
                  <a:pt x="970724" y="100583"/>
                </a:moveTo>
                <a:lnTo>
                  <a:pt x="937755" y="120700"/>
                </a:lnTo>
                <a:lnTo>
                  <a:pt x="927138" y="160375"/>
                </a:lnTo>
                <a:lnTo>
                  <a:pt x="927138" y="355396"/>
                </a:lnTo>
                <a:lnTo>
                  <a:pt x="937755" y="394512"/>
                </a:lnTo>
                <a:lnTo>
                  <a:pt x="970724" y="415188"/>
                </a:lnTo>
                <a:lnTo>
                  <a:pt x="975753" y="415188"/>
                </a:lnTo>
                <a:lnTo>
                  <a:pt x="1015428" y="390601"/>
                </a:lnTo>
                <a:lnTo>
                  <a:pt x="1071867" y="390601"/>
                </a:lnTo>
                <a:lnTo>
                  <a:pt x="1071867" y="362102"/>
                </a:lnTo>
                <a:lnTo>
                  <a:pt x="990282" y="362102"/>
                </a:lnTo>
                <a:lnTo>
                  <a:pt x="983576" y="354279"/>
                </a:lnTo>
                <a:lnTo>
                  <a:pt x="983576" y="161493"/>
                </a:lnTo>
                <a:lnTo>
                  <a:pt x="990282" y="153669"/>
                </a:lnTo>
                <a:lnTo>
                  <a:pt x="1071867" y="153669"/>
                </a:lnTo>
                <a:lnTo>
                  <a:pt x="1071867" y="125171"/>
                </a:lnTo>
                <a:lnTo>
                  <a:pt x="1015428" y="125171"/>
                </a:lnTo>
                <a:lnTo>
                  <a:pt x="1010399" y="120700"/>
                </a:lnTo>
                <a:lnTo>
                  <a:pt x="1005928" y="116789"/>
                </a:lnTo>
                <a:lnTo>
                  <a:pt x="1000847" y="112842"/>
                </a:lnTo>
                <a:lnTo>
                  <a:pt x="994141" y="108363"/>
                </a:lnTo>
                <a:lnTo>
                  <a:pt x="986650" y="104425"/>
                </a:lnTo>
                <a:lnTo>
                  <a:pt x="978739" y="101640"/>
                </a:lnTo>
                <a:lnTo>
                  <a:pt x="970724" y="100583"/>
                </a:lnTo>
                <a:close/>
              </a:path>
              <a:path w="1071879" h="415290">
                <a:moveTo>
                  <a:pt x="1071867" y="390601"/>
                </a:moveTo>
                <a:lnTo>
                  <a:pt x="1015428" y="390601"/>
                </a:lnTo>
                <a:lnTo>
                  <a:pt x="1015428" y="410717"/>
                </a:lnTo>
                <a:lnTo>
                  <a:pt x="1071867" y="410717"/>
                </a:lnTo>
                <a:lnTo>
                  <a:pt x="1071867" y="390601"/>
                </a:lnTo>
                <a:close/>
              </a:path>
              <a:path w="1071879" h="415290">
                <a:moveTo>
                  <a:pt x="1071867" y="153669"/>
                </a:moveTo>
                <a:lnTo>
                  <a:pt x="1007046" y="153669"/>
                </a:lnTo>
                <a:lnTo>
                  <a:pt x="1015428" y="163169"/>
                </a:lnTo>
                <a:lnTo>
                  <a:pt x="1015428" y="354279"/>
                </a:lnTo>
                <a:lnTo>
                  <a:pt x="1007046" y="362102"/>
                </a:lnTo>
                <a:lnTo>
                  <a:pt x="1071867" y="362102"/>
                </a:lnTo>
                <a:lnTo>
                  <a:pt x="1071867" y="153669"/>
                </a:lnTo>
                <a:close/>
              </a:path>
              <a:path w="1071879" h="415290">
                <a:moveTo>
                  <a:pt x="1071867" y="0"/>
                </a:moveTo>
                <a:lnTo>
                  <a:pt x="1015428" y="0"/>
                </a:lnTo>
                <a:lnTo>
                  <a:pt x="1015428" y="125171"/>
                </a:lnTo>
                <a:lnTo>
                  <a:pt x="1071867" y="125171"/>
                </a:lnTo>
                <a:lnTo>
                  <a:pt x="1071867" y="0"/>
                </a:lnTo>
                <a:close/>
              </a:path>
            </a:pathLst>
          </a:custGeom>
          <a:solidFill>
            <a:srgbClr val="0051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040" y="452720"/>
            <a:ext cx="2085492" cy="52471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829" y="3220904"/>
            <a:ext cx="3435028" cy="196267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772" y="2839904"/>
            <a:ext cx="3295976" cy="19626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343" y="2458904"/>
            <a:ext cx="2962708" cy="19695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8343" y="2079732"/>
            <a:ext cx="2792478" cy="16926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6078" y="1696904"/>
            <a:ext cx="2334139" cy="196952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7337" y="1390510"/>
            <a:ext cx="1878901" cy="12104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9078" y="1211405"/>
            <a:ext cx="3604742" cy="1229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78064" y="4783816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5</a:t>
            </a:r>
            <a:endParaRPr sz="1000">
              <a:latin typeface="Roboto Light"/>
              <a:cs typeface="Roboto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303520" y="0"/>
            <a:ext cx="2468880" cy="5029200"/>
            <a:chOff x="5303520" y="0"/>
            <a:chExt cx="2468880" cy="5029200"/>
          </a:xfrm>
        </p:grpSpPr>
        <p:sp>
          <p:nvSpPr>
            <p:cNvPr id="4" name="object 4" descr=""/>
            <p:cNvSpPr/>
            <p:nvPr/>
          </p:nvSpPr>
          <p:spPr>
            <a:xfrm>
              <a:off x="5303520" y="0"/>
              <a:ext cx="2468880" cy="5029200"/>
            </a:xfrm>
            <a:custGeom>
              <a:avLst/>
              <a:gdLst/>
              <a:ahLst/>
              <a:cxnLst/>
              <a:rect l="l" t="t" r="r" b="b"/>
              <a:pathLst>
                <a:path w="2468879" h="5029200">
                  <a:moveTo>
                    <a:pt x="2468879" y="0"/>
                  </a:moveTo>
                  <a:lnTo>
                    <a:pt x="0" y="0"/>
                  </a:lnTo>
                  <a:lnTo>
                    <a:pt x="0" y="5029200"/>
                  </a:lnTo>
                  <a:lnTo>
                    <a:pt x="2468879" y="5029200"/>
                  </a:lnTo>
                  <a:lnTo>
                    <a:pt x="2468879" y="0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558066" y="444499"/>
              <a:ext cx="1184910" cy="566420"/>
            </a:xfrm>
            <a:custGeom>
              <a:avLst/>
              <a:gdLst/>
              <a:ahLst/>
              <a:cxnLst/>
              <a:rect l="l" t="t" r="r" b="b"/>
              <a:pathLst>
                <a:path w="1184909" h="566419">
                  <a:moveTo>
                    <a:pt x="34302" y="0"/>
                  </a:moveTo>
                  <a:lnTo>
                    <a:pt x="12" y="0"/>
                  </a:lnTo>
                  <a:lnTo>
                    <a:pt x="12" y="233362"/>
                  </a:lnTo>
                  <a:lnTo>
                    <a:pt x="34302" y="233362"/>
                  </a:lnTo>
                  <a:lnTo>
                    <a:pt x="34302" y="0"/>
                  </a:lnTo>
                  <a:close/>
                </a:path>
                <a:path w="1184909" h="566419">
                  <a:moveTo>
                    <a:pt x="128270" y="330200"/>
                  </a:moveTo>
                  <a:lnTo>
                    <a:pt x="86360" y="330200"/>
                  </a:lnTo>
                  <a:lnTo>
                    <a:pt x="66040" y="436880"/>
                  </a:lnTo>
                  <a:lnTo>
                    <a:pt x="64452" y="449262"/>
                  </a:lnTo>
                  <a:lnTo>
                    <a:pt x="63817" y="449262"/>
                  </a:lnTo>
                  <a:lnTo>
                    <a:pt x="62230" y="436880"/>
                  </a:lnTo>
                  <a:lnTo>
                    <a:pt x="56540" y="407035"/>
                  </a:lnTo>
                  <a:lnTo>
                    <a:pt x="41910" y="330200"/>
                  </a:lnTo>
                  <a:lnTo>
                    <a:pt x="0" y="330200"/>
                  </a:lnTo>
                  <a:lnTo>
                    <a:pt x="0" y="563562"/>
                  </a:lnTo>
                  <a:lnTo>
                    <a:pt x="31750" y="563562"/>
                  </a:lnTo>
                  <a:lnTo>
                    <a:pt x="31750" y="407035"/>
                  </a:lnTo>
                  <a:lnTo>
                    <a:pt x="33655" y="407035"/>
                  </a:lnTo>
                  <a:lnTo>
                    <a:pt x="34925" y="416877"/>
                  </a:lnTo>
                  <a:lnTo>
                    <a:pt x="56832" y="563562"/>
                  </a:lnTo>
                  <a:lnTo>
                    <a:pt x="71437" y="563562"/>
                  </a:lnTo>
                  <a:lnTo>
                    <a:pt x="88506" y="449262"/>
                  </a:lnTo>
                  <a:lnTo>
                    <a:pt x="93345" y="416877"/>
                  </a:lnTo>
                  <a:lnTo>
                    <a:pt x="94615" y="407035"/>
                  </a:lnTo>
                  <a:lnTo>
                    <a:pt x="96520" y="407035"/>
                  </a:lnTo>
                  <a:lnTo>
                    <a:pt x="96520" y="563562"/>
                  </a:lnTo>
                  <a:lnTo>
                    <a:pt x="128270" y="563562"/>
                  </a:lnTo>
                  <a:lnTo>
                    <a:pt x="128270" y="407035"/>
                  </a:lnTo>
                  <a:lnTo>
                    <a:pt x="128270" y="330200"/>
                  </a:lnTo>
                  <a:close/>
                </a:path>
                <a:path w="1184909" h="566419">
                  <a:moveTo>
                    <a:pt x="193357" y="83820"/>
                  </a:moveTo>
                  <a:lnTo>
                    <a:pt x="191731" y="76517"/>
                  </a:lnTo>
                  <a:lnTo>
                    <a:pt x="191452" y="75247"/>
                  </a:lnTo>
                  <a:lnTo>
                    <a:pt x="187642" y="68580"/>
                  </a:lnTo>
                  <a:lnTo>
                    <a:pt x="183832" y="62230"/>
                  </a:lnTo>
                  <a:lnTo>
                    <a:pt x="177800" y="57150"/>
                  </a:lnTo>
                  <a:lnTo>
                    <a:pt x="166370" y="57150"/>
                  </a:lnTo>
                  <a:lnTo>
                    <a:pt x="145097" y="71755"/>
                  </a:lnTo>
                  <a:lnTo>
                    <a:pt x="141287" y="75565"/>
                  </a:lnTo>
                  <a:lnTo>
                    <a:pt x="140017" y="76517"/>
                  </a:lnTo>
                  <a:lnTo>
                    <a:pt x="139026" y="74295"/>
                  </a:lnTo>
                  <a:lnTo>
                    <a:pt x="136766" y="69215"/>
                  </a:lnTo>
                  <a:lnTo>
                    <a:pt x="132194" y="63030"/>
                  </a:lnTo>
                  <a:lnTo>
                    <a:pt x="126123" y="58750"/>
                  </a:lnTo>
                  <a:lnTo>
                    <a:pt x="118427" y="57150"/>
                  </a:lnTo>
                  <a:lnTo>
                    <a:pt x="115570" y="57150"/>
                  </a:lnTo>
                  <a:lnTo>
                    <a:pt x="113030" y="57785"/>
                  </a:lnTo>
                  <a:lnTo>
                    <a:pt x="104457" y="62547"/>
                  </a:lnTo>
                  <a:lnTo>
                    <a:pt x="99060" y="67310"/>
                  </a:lnTo>
                  <a:lnTo>
                    <a:pt x="92392" y="73977"/>
                  </a:lnTo>
                  <a:lnTo>
                    <a:pt x="91757" y="74295"/>
                  </a:lnTo>
                  <a:lnTo>
                    <a:pt x="91757" y="59690"/>
                  </a:lnTo>
                  <a:lnTo>
                    <a:pt x="59690" y="59690"/>
                  </a:lnTo>
                  <a:lnTo>
                    <a:pt x="59690" y="233362"/>
                  </a:lnTo>
                  <a:lnTo>
                    <a:pt x="91757" y="233362"/>
                  </a:lnTo>
                  <a:lnTo>
                    <a:pt x="91757" y="96520"/>
                  </a:lnTo>
                  <a:lnTo>
                    <a:pt x="92710" y="94932"/>
                  </a:lnTo>
                  <a:lnTo>
                    <a:pt x="97472" y="90170"/>
                  </a:lnTo>
                  <a:lnTo>
                    <a:pt x="100330" y="88265"/>
                  </a:lnTo>
                  <a:lnTo>
                    <a:pt x="107315" y="88265"/>
                  </a:lnTo>
                  <a:lnTo>
                    <a:pt x="112395" y="89217"/>
                  </a:lnTo>
                  <a:lnTo>
                    <a:pt x="112395" y="233362"/>
                  </a:lnTo>
                  <a:lnTo>
                    <a:pt x="142557" y="233362"/>
                  </a:lnTo>
                  <a:lnTo>
                    <a:pt x="142557" y="96520"/>
                  </a:lnTo>
                  <a:lnTo>
                    <a:pt x="143510" y="94932"/>
                  </a:lnTo>
                  <a:lnTo>
                    <a:pt x="148272" y="90170"/>
                  </a:lnTo>
                  <a:lnTo>
                    <a:pt x="151130" y="88265"/>
                  </a:lnTo>
                  <a:lnTo>
                    <a:pt x="158115" y="88265"/>
                  </a:lnTo>
                  <a:lnTo>
                    <a:pt x="163195" y="89217"/>
                  </a:lnTo>
                  <a:lnTo>
                    <a:pt x="163195" y="233362"/>
                  </a:lnTo>
                  <a:lnTo>
                    <a:pt x="193357" y="233362"/>
                  </a:lnTo>
                  <a:lnTo>
                    <a:pt x="193357" y="88265"/>
                  </a:lnTo>
                  <a:lnTo>
                    <a:pt x="193357" y="83820"/>
                  </a:lnTo>
                  <a:close/>
                </a:path>
                <a:path w="1184909" h="566419">
                  <a:moveTo>
                    <a:pt x="233997" y="457517"/>
                  </a:moveTo>
                  <a:lnTo>
                    <a:pt x="233895" y="429577"/>
                  </a:lnTo>
                  <a:lnTo>
                    <a:pt x="233680" y="423862"/>
                  </a:lnTo>
                  <a:lnTo>
                    <a:pt x="231775" y="416560"/>
                  </a:lnTo>
                  <a:lnTo>
                    <a:pt x="231228" y="415290"/>
                  </a:lnTo>
                  <a:lnTo>
                    <a:pt x="228917" y="409892"/>
                  </a:lnTo>
                  <a:lnTo>
                    <a:pt x="224028" y="401688"/>
                  </a:lnTo>
                  <a:lnTo>
                    <a:pt x="216649" y="394449"/>
                  </a:lnTo>
                  <a:lnTo>
                    <a:pt x="206375" y="389305"/>
                  </a:lnTo>
                  <a:lnTo>
                    <a:pt x="204152" y="388988"/>
                  </a:lnTo>
                  <a:lnTo>
                    <a:pt x="204152" y="426402"/>
                  </a:lnTo>
                  <a:lnTo>
                    <a:pt x="204152" y="457517"/>
                  </a:lnTo>
                  <a:lnTo>
                    <a:pt x="180975" y="457517"/>
                  </a:lnTo>
                  <a:lnTo>
                    <a:pt x="181063" y="432117"/>
                  </a:lnTo>
                  <a:lnTo>
                    <a:pt x="181292" y="429577"/>
                  </a:lnTo>
                  <a:lnTo>
                    <a:pt x="181610" y="426720"/>
                  </a:lnTo>
                  <a:lnTo>
                    <a:pt x="182664" y="423862"/>
                  </a:lnTo>
                  <a:lnTo>
                    <a:pt x="184150" y="419417"/>
                  </a:lnTo>
                  <a:lnTo>
                    <a:pt x="186690" y="415290"/>
                  </a:lnTo>
                  <a:lnTo>
                    <a:pt x="195580" y="415290"/>
                  </a:lnTo>
                  <a:lnTo>
                    <a:pt x="198120" y="416242"/>
                  </a:lnTo>
                  <a:lnTo>
                    <a:pt x="199707" y="417830"/>
                  </a:lnTo>
                  <a:lnTo>
                    <a:pt x="202882" y="421640"/>
                  </a:lnTo>
                  <a:lnTo>
                    <a:pt x="204152" y="426402"/>
                  </a:lnTo>
                  <a:lnTo>
                    <a:pt x="204152" y="388988"/>
                  </a:lnTo>
                  <a:lnTo>
                    <a:pt x="192722" y="387350"/>
                  </a:lnTo>
                  <a:lnTo>
                    <a:pt x="182245" y="387350"/>
                  </a:lnTo>
                  <a:lnTo>
                    <a:pt x="152704" y="421259"/>
                  </a:lnTo>
                  <a:lnTo>
                    <a:pt x="151168" y="521335"/>
                  </a:lnTo>
                  <a:lnTo>
                    <a:pt x="151447" y="528955"/>
                  </a:lnTo>
                  <a:lnTo>
                    <a:pt x="178752" y="564134"/>
                  </a:lnTo>
                  <a:lnTo>
                    <a:pt x="192405" y="566102"/>
                  </a:lnTo>
                  <a:lnTo>
                    <a:pt x="202882" y="566102"/>
                  </a:lnTo>
                  <a:lnTo>
                    <a:pt x="230911" y="537845"/>
                  </a:lnTo>
                  <a:lnTo>
                    <a:pt x="233997" y="521335"/>
                  </a:lnTo>
                  <a:lnTo>
                    <a:pt x="233997" y="501332"/>
                  </a:lnTo>
                  <a:lnTo>
                    <a:pt x="204152" y="501332"/>
                  </a:lnTo>
                  <a:lnTo>
                    <a:pt x="204152" y="523875"/>
                  </a:lnTo>
                  <a:lnTo>
                    <a:pt x="203835" y="526732"/>
                  </a:lnTo>
                  <a:lnTo>
                    <a:pt x="202882" y="529272"/>
                  </a:lnTo>
                  <a:lnTo>
                    <a:pt x="201612" y="534035"/>
                  </a:lnTo>
                  <a:lnTo>
                    <a:pt x="198755" y="537845"/>
                  </a:lnTo>
                  <a:lnTo>
                    <a:pt x="189865" y="537845"/>
                  </a:lnTo>
                  <a:lnTo>
                    <a:pt x="187642" y="536892"/>
                  </a:lnTo>
                  <a:lnTo>
                    <a:pt x="180975" y="482600"/>
                  </a:lnTo>
                  <a:lnTo>
                    <a:pt x="233997" y="482600"/>
                  </a:lnTo>
                  <a:lnTo>
                    <a:pt x="233997" y="457517"/>
                  </a:lnTo>
                  <a:close/>
                </a:path>
                <a:path w="1184909" h="566419">
                  <a:moveTo>
                    <a:pt x="300355" y="83820"/>
                  </a:moveTo>
                  <a:lnTo>
                    <a:pt x="298450" y="75247"/>
                  </a:lnTo>
                  <a:lnTo>
                    <a:pt x="296087" y="71120"/>
                  </a:lnTo>
                  <a:lnTo>
                    <a:pt x="294640" y="68580"/>
                  </a:lnTo>
                  <a:lnTo>
                    <a:pt x="290512" y="62230"/>
                  </a:lnTo>
                  <a:lnTo>
                    <a:pt x="284480" y="57150"/>
                  </a:lnTo>
                  <a:lnTo>
                    <a:pt x="272732" y="57150"/>
                  </a:lnTo>
                  <a:lnTo>
                    <a:pt x="269557" y="57785"/>
                  </a:lnTo>
                  <a:lnTo>
                    <a:pt x="268287" y="58496"/>
                  </a:lnTo>
                  <a:lnTo>
                    <a:pt x="268287" y="91757"/>
                  </a:lnTo>
                  <a:lnTo>
                    <a:pt x="268287" y="201295"/>
                  </a:lnTo>
                  <a:lnTo>
                    <a:pt x="264477" y="205740"/>
                  </a:lnTo>
                  <a:lnTo>
                    <a:pt x="254952" y="205740"/>
                  </a:lnTo>
                  <a:lnTo>
                    <a:pt x="250190" y="200342"/>
                  </a:lnTo>
                  <a:lnTo>
                    <a:pt x="250190" y="91757"/>
                  </a:lnTo>
                  <a:lnTo>
                    <a:pt x="254952" y="87312"/>
                  </a:lnTo>
                  <a:lnTo>
                    <a:pt x="264477" y="87312"/>
                  </a:lnTo>
                  <a:lnTo>
                    <a:pt x="268287" y="91757"/>
                  </a:lnTo>
                  <a:lnTo>
                    <a:pt x="268287" y="58496"/>
                  </a:lnTo>
                  <a:lnTo>
                    <a:pt x="266700" y="59372"/>
                  </a:lnTo>
                  <a:lnTo>
                    <a:pt x="260350" y="62230"/>
                  </a:lnTo>
                  <a:lnTo>
                    <a:pt x="255587" y="66040"/>
                  </a:lnTo>
                  <a:lnTo>
                    <a:pt x="250190" y="71120"/>
                  </a:lnTo>
                  <a:lnTo>
                    <a:pt x="250190" y="59690"/>
                  </a:lnTo>
                  <a:lnTo>
                    <a:pt x="218122" y="59690"/>
                  </a:lnTo>
                  <a:lnTo>
                    <a:pt x="218122" y="293052"/>
                  </a:lnTo>
                  <a:lnTo>
                    <a:pt x="250190" y="293052"/>
                  </a:lnTo>
                  <a:lnTo>
                    <a:pt x="250190" y="221932"/>
                  </a:lnTo>
                  <a:lnTo>
                    <a:pt x="253047" y="224472"/>
                  </a:lnTo>
                  <a:lnTo>
                    <a:pt x="255587" y="226695"/>
                  </a:lnTo>
                  <a:lnTo>
                    <a:pt x="258445" y="228917"/>
                  </a:lnTo>
                  <a:lnTo>
                    <a:pt x="263207" y="232410"/>
                  </a:lnTo>
                  <a:lnTo>
                    <a:pt x="269557" y="235902"/>
                  </a:lnTo>
                  <a:lnTo>
                    <a:pt x="284480" y="235902"/>
                  </a:lnTo>
                  <a:lnTo>
                    <a:pt x="290512" y="230822"/>
                  </a:lnTo>
                  <a:lnTo>
                    <a:pt x="294640" y="224155"/>
                  </a:lnTo>
                  <a:lnTo>
                    <a:pt x="295973" y="221932"/>
                  </a:lnTo>
                  <a:lnTo>
                    <a:pt x="298450" y="217805"/>
                  </a:lnTo>
                  <a:lnTo>
                    <a:pt x="300355" y="209232"/>
                  </a:lnTo>
                  <a:lnTo>
                    <a:pt x="300355" y="205740"/>
                  </a:lnTo>
                  <a:lnTo>
                    <a:pt x="300355" y="87312"/>
                  </a:lnTo>
                  <a:lnTo>
                    <a:pt x="300355" y="83820"/>
                  </a:lnTo>
                  <a:close/>
                </a:path>
                <a:path w="1184909" h="566419">
                  <a:moveTo>
                    <a:pt x="337502" y="414020"/>
                  </a:moveTo>
                  <a:lnTo>
                    <a:pt x="335597" y="405447"/>
                  </a:lnTo>
                  <a:lnTo>
                    <a:pt x="335051" y="404495"/>
                  </a:lnTo>
                  <a:lnTo>
                    <a:pt x="331787" y="398780"/>
                  </a:lnTo>
                  <a:lnTo>
                    <a:pt x="327977" y="392430"/>
                  </a:lnTo>
                  <a:lnTo>
                    <a:pt x="321945" y="387350"/>
                  </a:lnTo>
                  <a:lnTo>
                    <a:pt x="310515" y="387350"/>
                  </a:lnTo>
                  <a:lnTo>
                    <a:pt x="307975" y="387985"/>
                  </a:lnTo>
                  <a:lnTo>
                    <a:pt x="299402" y="392747"/>
                  </a:lnTo>
                  <a:lnTo>
                    <a:pt x="287972" y="404177"/>
                  </a:lnTo>
                  <a:lnTo>
                    <a:pt x="287337" y="404495"/>
                  </a:lnTo>
                  <a:lnTo>
                    <a:pt x="287337" y="389890"/>
                  </a:lnTo>
                  <a:lnTo>
                    <a:pt x="255270" y="389890"/>
                  </a:lnTo>
                  <a:lnTo>
                    <a:pt x="255270" y="563562"/>
                  </a:lnTo>
                  <a:lnTo>
                    <a:pt x="287337" y="563562"/>
                  </a:lnTo>
                  <a:lnTo>
                    <a:pt x="287337" y="426720"/>
                  </a:lnTo>
                  <a:lnTo>
                    <a:pt x="288290" y="425132"/>
                  </a:lnTo>
                  <a:lnTo>
                    <a:pt x="290195" y="422592"/>
                  </a:lnTo>
                  <a:lnTo>
                    <a:pt x="294322" y="418465"/>
                  </a:lnTo>
                  <a:lnTo>
                    <a:pt x="301625" y="418465"/>
                  </a:lnTo>
                  <a:lnTo>
                    <a:pt x="305435" y="419417"/>
                  </a:lnTo>
                  <a:lnTo>
                    <a:pt x="305435" y="563562"/>
                  </a:lnTo>
                  <a:lnTo>
                    <a:pt x="337502" y="563562"/>
                  </a:lnTo>
                  <a:lnTo>
                    <a:pt x="337502" y="418465"/>
                  </a:lnTo>
                  <a:lnTo>
                    <a:pt x="337502" y="414020"/>
                  </a:lnTo>
                  <a:close/>
                </a:path>
                <a:path w="1184909" h="566419">
                  <a:moveTo>
                    <a:pt x="388620" y="57150"/>
                  </a:moveTo>
                  <a:lnTo>
                    <a:pt x="356552" y="79057"/>
                  </a:lnTo>
                  <a:lnTo>
                    <a:pt x="356552" y="59690"/>
                  </a:lnTo>
                  <a:lnTo>
                    <a:pt x="324485" y="59690"/>
                  </a:lnTo>
                  <a:lnTo>
                    <a:pt x="324485" y="233362"/>
                  </a:lnTo>
                  <a:lnTo>
                    <a:pt x="356552" y="233362"/>
                  </a:lnTo>
                  <a:lnTo>
                    <a:pt x="356552" y="107315"/>
                  </a:lnTo>
                  <a:lnTo>
                    <a:pt x="357505" y="101917"/>
                  </a:lnTo>
                  <a:lnTo>
                    <a:pt x="363537" y="96837"/>
                  </a:lnTo>
                  <a:lnTo>
                    <a:pt x="368617" y="92075"/>
                  </a:lnTo>
                  <a:lnTo>
                    <a:pt x="374650" y="91440"/>
                  </a:lnTo>
                  <a:lnTo>
                    <a:pt x="382587" y="91440"/>
                  </a:lnTo>
                  <a:lnTo>
                    <a:pt x="385762" y="91757"/>
                  </a:lnTo>
                  <a:lnTo>
                    <a:pt x="388620" y="92710"/>
                  </a:lnTo>
                  <a:lnTo>
                    <a:pt x="388620" y="91440"/>
                  </a:lnTo>
                  <a:lnTo>
                    <a:pt x="388620" y="79057"/>
                  </a:lnTo>
                  <a:lnTo>
                    <a:pt x="388620" y="57150"/>
                  </a:lnTo>
                  <a:close/>
                </a:path>
                <a:path w="1184909" h="566419">
                  <a:moveTo>
                    <a:pt x="420992" y="389890"/>
                  </a:moveTo>
                  <a:lnTo>
                    <a:pt x="399084" y="389890"/>
                  </a:lnTo>
                  <a:lnTo>
                    <a:pt x="399084" y="347027"/>
                  </a:lnTo>
                  <a:lnTo>
                    <a:pt x="367017" y="347027"/>
                  </a:lnTo>
                  <a:lnTo>
                    <a:pt x="367017" y="389890"/>
                  </a:lnTo>
                  <a:lnTo>
                    <a:pt x="350824" y="389890"/>
                  </a:lnTo>
                  <a:lnTo>
                    <a:pt x="350824" y="418782"/>
                  </a:lnTo>
                  <a:lnTo>
                    <a:pt x="367017" y="418782"/>
                  </a:lnTo>
                  <a:lnTo>
                    <a:pt x="367131" y="516026"/>
                  </a:lnTo>
                  <a:lnTo>
                    <a:pt x="367728" y="525386"/>
                  </a:lnTo>
                  <a:lnTo>
                    <a:pt x="391566" y="564426"/>
                  </a:lnTo>
                  <a:lnTo>
                    <a:pt x="403847" y="566102"/>
                  </a:lnTo>
                  <a:lnTo>
                    <a:pt x="408927" y="566102"/>
                  </a:lnTo>
                  <a:lnTo>
                    <a:pt x="413054" y="565785"/>
                  </a:lnTo>
                  <a:lnTo>
                    <a:pt x="417817" y="564832"/>
                  </a:lnTo>
                  <a:lnTo>
                    <a:pt x="419404" y="564197"/>
                  </a:lnTo>
                  <a:lnTo>
                    <a:pt x="420992" y="563880"/>
                  </a:lnTo>
                  <a:lnTo>
                    <a:pt x="420992" y="533717"/>
                  </a:lnTo>
                  <a:lnTo>
                    <a:pt x="420992" y="532447"/>
                  </a:lnTo>
                  <a:lnTo>
                    <a:pt x="419722" y="532765"/>
                  </a:lnTo>
                  <a:lnTo>
                    <a:pt x="418452" y="532765"/>
                  </a:lnTo>
                  <a:lnTo>
                    <a:pt x="417182" y="533082"/>
                  </a:lnTo>
                  <a:lnTo>
                    <a:pt x="414959" y="533400"/>
                  </a:lnTo>
                  <a:lnTo>
                    <a:pt x="411784" y="533717"/>
                  </a:lnTo>
                  <a:lnTo>
                    <a:pt x="404164" y="533717"/>
                  </a:lnTo>
                  <a:lnTo>
                    <a:pt x="401624" y="528955"/>
                  </a:lnTo>
                  <a:lnTo>
                    <a:pt x="399084" y="517525"/>
                  </a:lnTo>
                  <a:lnTo>
                    <a:pt x="399084" y="418782"/>
                  </a:lnTo>
                  <a:lnTo>
                    <a:pt x="420992" y="418782"/>
                  </a:lnTo>
                  <a:lnTo>
                    <a:pt x="420992" y="389890"/>
                  </a:lnTo>
                  <a:close/>
                </a:path>
                <a:path w="1184909" h="566419">
                  <a:moveTo>
                    <a:pt x="480695" y="191135"/>
                  </a:moveTo>
                  <a:lnTo>
                    <a:pt x="480593" y="99377"/>
                  </a:lnTo>
                  <a:lnTo>
                    <a:pt x="480377" y="93662"/>
                  </a:lnTo>
                  <a:lnTo>
                    <a:pt x="478472" y="86360"/>
                  </a:lnTo>
                  <a:lnTo>
                    <a:pt x="477926" y="85090"/>
                  </a:lnTo>
                  <a:lnTo>
                    <a:pt x="475615" y="79692"/>
                  </a:lnTo>
                  <a:lnTo>
                    <a:pt x="470712" y="71488"/>
                  </a:lnTo>
                  <a:lnTo>
                    <a:pt x="463346" y="64262"/>
                  </a:lnTo>
                  <a:lnTo>
                    <a:pt x="453059" y="59118"/>
                  </a:lnTo>
                  <a:lnTo>
                    <a:pt x="450850" y="58801"/>
                  </a:lnTo>
                  <a:lnTo>
                    <a:pt x="450850" y="96202"/>
                  </a:lnTo>
                  <a:lnTo>
                    <a:pt x="450697" y="99377"/>
                  </a:lnTo>
                  <a:lnTo>
                    <a:pt x="450608" y="191135"/>
                  </a:lnTo>
                  <a:lnTo>
                    <a:pt x="450850" y="193675"/>
                  </a:lnTo>
                  <a:lnTo>
                    <a:pt x="450532" y="196532"/>
                  </a:lnTo>
                  <a:lnTo>
                    <a:pt x="449580" y="199072"/>
                  </a:lnTo>
                  <a:lnTo>
                    <a:pt x="448310" y="203835"/>
                  </a:lnTo>
                  <a:lnTo>
                    <a:pt x="445452" y="207645"/>
                  </a:lnTo>
                  <a:lnTo>
                    <a:pt x="436562" y="207645"/>
                  </a:lnTo>
                  <a:lnTo>
                    <a:pt x="434340" y="206692"/>
                  </a:lnTo>
                  <a:lnTo>
                    <a:pt x="432752" y="205105"/>
                  </a:lnTo>
                  <a:lnTo>
                    <a:pt x="429895" y="201612"/>
                  </a:lnTo>
                  <a:lnTo>
                    <a:pt x="428307" y="196850"/>
                  </a:lnTo>
                  <a:lnTo>
                    <a:pt x="428574" y="191135"/>
                  </a:lnTo>
                  <a:lnTo>
                    <a:pt x="428536" y="101917"/>
                  </a:lnTo>
                  <a:lnTo>
                    <a:pt x="428307" y="99377"/>
                  </a:lnTo>
                  <a:lnTo>
                    <a:pt x="428625" y="96520"/>
                  </a:lnTo>
                  <a:lnTo>
                    <a:pt x="429577" y="93980"/>
                  </a:lnTo>
                  <a:lnTo>
                    <a:pt x="430847" y="89217"/>
                  </a:lnTo>
                  <a:lnTo>
                    <a:pt x="433387" y="85090"/>
                  </a:lnTo>
                  <a:lnTo>
                    <a:pt x="442277" y="85090"/>
                  </a:lnTo>
                  <a:lnTo>
                    <a:pt x="444817" y="86042"/>
                  </a:lnTo>
                  <a:lnTo>
                    <a:pt x="446405" y="87630"/>
                  </a:lnTo>
                  <a:lnTo>
                    <a:pt x="449580" y="91440"/>
                  </a:lnTo>
                  <a:lnTo>
                    <a:pt x="450850" y="96202"/>
                  </a:lnTo>
                  <a:lnTo>
                    <a:pt x="450850" y="58801"/>
                  </a:lnTo>
                  <a:lnTo>
                    <a:pt x="439420" y="57150"/>
                  </a:lnTo>
                  <a:lnTo>
                    <a:pt x="428942" y="57150"/>
                  </a:lnTo>
                  <a:lnTo>
                    <a:pt x="399973" y="91059"/>
                  </a:lnTo>
                  <a:lnTo>
                    <a:pt x="398487" y="191135"/>
                  </a:lnTo>
                  <a:lnTo>
                    <a:pt x="398780" y="198755"/>
                  </a:lnTo>
                  <a:lnTo>
                    <a:pt x="425818" y="233946"/>
                  </a:lnTo>
                  <a:lnTo>
                    <a:pt x="439420" y="235902"/>
                  </a:lnTo>
                  <a:lnTo>
                    <a:pt x="449897" y="235902"/>
                  </a:lnTo>
                  <a:lnTo>
                    <a:pt x="477621" y="207645"/>
                  </a:lnTo>
                  <a:lnTo>
                    <a:pt x="479171" y="202844"/>
                  </a:lnTo>
                  <a:lnTo>
                    <a:pt x="480695" y="191135"/>
                  </a:lnTo>
                  <a:close/>
                </a:path>
                <a:path w="1184909" h="566419">
                  <a:moveTo>
                    <a:pt x="520369" y="563562"/>
                  </a:moveTo>
                  <a:lnTo>
                    <a:pt x="518147" y="479742"/>
                  </a:lnTo>
                  <a:lnTo>
                    <a:pt x="518147" y="426720"/>
                  </a:lnTo>
                  <a:lnTo>
                    <a:pt x="517334" y="418465"/>
                  </a:lnTo>
                  <a:lnTo>
                    <a:pt x="486752" y="388099"/>
                  </a:lnTo>
                  <a:lnTo>
                    <a:pt x="479094" y="387350"/>
                  </a:lnTo>
                  <a:lnTo>
                    <a:pt x="470128" y="388277"/>
                  </a:lnTo>
                  <a:lnTo>
                    <a:pt x="439254" y="415810"/>
                  </a:lnTo>
                  <a:lnTo>
                    <a:pt x="435914" y="433705"/>
                  </a:lnTo>
                  <a:lnTo>
                    <a:pt x="435914" y="441007"/>
                  </a:lnTo>
                  <a:lnTo>
                    <a:pt x="467982" y="441007"/>
                  </a:lnTo>
                  <a:lnTo>
                    <a:pt x="467982" y="429895"/>
                  </a:lnTo>
                  <a:lnTo>
                    <a:pt x="468337" y="426720"/>
                  </a:lnTo>
                  <a:lnTo>
                    <a:pt x="468617" y="424497"/>
                  </a:lnTo>
                  <a:lnTo>
                    <a:pt x="469569" y="419417"/>
                  </a:lnTo>
                  <a:lnTo>
                    <a:pt x="471792" y="415290"/>
                  </a:lnTo>
                  <a:lnTo>
                    <a:pt x="481317" y="415290"/>
                  </a:lnTo>
                  <a:lnTo>
                    <a:pt x="483857" y="417512"/>
                  </a:lnTo>
                  <a:lnTo>
                    <a:pt x="485127" y="420687"/>
                  </a:lnTo>
                  <a:lnTo>
                    <a:pt x="486079" y="423862"/>
                  </a:lnTo>
                  <a:lnTo>
                    <a:pt x="486079" y="450215"/>
                  </a:lnTo>
                  <a:lnTo>
                    <a:pt x="486079" y="479742"/>
                  </a:lnTo>
                  <a:lnTo>
                    <a:pt x="486079" y="530225"/>
                  </a:lnTo>
                  <a:lnTo>
                    <a:pt x="480047" y="534670"/>
                  </a:lnTo>
                  <a:lnTo>
                    <a:pt x="468934" y="534670"/>
                  </a:lnTo>
                  <a:lnTo>
                    <a:pt x="466712" y="531812"/>
                  </a:lnTo>
                  <a:lnTo>
                    <a:pt x="465442" y="528002"/>
                  </a:lnTo>
                  <a:lnTo>
                    <a:pt x="464172" y="524510"/>
                  </a:lnTo>
                  <a:lnTo>
                    <a:pt x="463854" y="520700"/>
                  </a:lnTo>
                  <a:lnTo>
                    <a:pt x="463854" y="518477"/>
                  </a:lnTo>
                  <a:lnTo>
                    <a:pt x="465137" y="506399"/>
                  </a:lnTo>
                  <a:lnTo>
                    <a:pt x="469138" y="495414"/>
                  </a:lnTo>
                  <a:lnTo>
                    <a:pt x="476046" y="486283"/>
                  </a:lnTo>
                  <a:lnTo>
                    <a:pt x="486079" y="479742"/>
                  </a:lnTo>
                  <a:lnTo>
                    <a:pt x="486079" y="450215"/>
                  </a:lnTo>
                  <a:lnTo>
                    <a:pt x="484809" y="453707"/>
                  </a:lnTo>
                  <a:lnTo>
                    <a:pt x="478777" y="456565"/>
                  </a:lnTo>
                  <a:lnTo>
                    <a:pt x="470839" y="460692"/>
                  </a:lnTo>
                  <a:lnTo>
                    <a:pt x="440461" y="488365"/>
                  </a:lnTo>
                  <a:lnTo>
                    <a:pt x="432498" y="524510"/>
                  </a:lnTo>
                  <a:lnTo>
                    <a:pt x="433197" y="535482"/>
                  </a:lnTo>
                  <a:lnTo>
                    <a:pt x="454012" y="566102"/>
                  </a:lnTo>
                  <a:lnTo>
                    <a:pt x="464489" y="566102"/>
                  </a:lnTo>
                  <a:lnTo>
                    <a:pt x="470522" y="563562"/>
                  </a:lnTo>
                  <a:lnTo>
                    <a:pt x="479412" y="556577"/>
                  </a:lnTo>
                  <a:lnTo>
                    <a:pt x="482269" y="552450"/>
                  </a:lnTo>
                  <a:lnTo>
                    <a:pt x="483857" y="549592"/>
                  </a:lnTo>
                  <a:lnTo>
                    <a:pt x="486079" y="549592"/>
                  </a:lnTo>
                  <a:lnTo>
                    <a:pt x="486079" y="560070"/>
                  </a:lnTo>
                  <a:lnTo>
                    <a:pt x="488937" y="563562"/>
                  </a:lnTo>
                  <a:lnTo>
                    <a:pt x="520369" y="563562"/>
                  </a:lnTo>
                  <a:close/>
                </a:path>
                <a:path w="1184909" h="566419">
                  <a:moveTo>
                    <a:pt x="571182" y="330200"/>
                  </a:moveTo>
                  <a:lnTo>
                    <a:pt x="539115" y="330200"/>
                  </a:lnTo>
                  <a:lnTo>
                    <a:pt x="539115" y="563562"/>
                  </a:lnTo>
                  <a:lnTo>
                    <a:pt x="571182" y="563562"/>
                  </a:lnTo>
                  <a:lnTo>
                    <a:pt x="571182" y="330200"/>
                  </a:lnTo>
                  <a:close/>
                </a:path>
                <a:path w="1184909" h="566419">
                  <a:moveTo>
                    <a:pt x="579755" y="59690"/>
                  </a:moveTo>
                  <a:lnTo>
                    <a:pt x="548640" y="59690"/>
                  </a:lnTo>
                  <a:lnTo>
                    <a:pt x="538162" y="160337"/>
                  </a:lnTo>
                  <a:lnTo>
                    <a:pt x="536892" y="171450"/>
                  </a:lnTo>
                  <a:lnTo>
                    <a:pt x="534352" y="171450"/>
                  </a:lnTo>
                  <a:lnTo>
                    <a:pt x="533082" y="160337"/>
                  </a:lnTo>
                  <a:lnTo>
                    <a:pt x="522605" y="59690"/>
                  </a:lnTo>
                  <a:lnTo>
                    <a:pt x="491490" y="59690"/>
                  </a:lnTo>
                  <a:lnTo>
                    <a:pt x="519747" y="233362"/>
                  </a:lnTo>
                  <a:lnTo>
                    <a:pt x="551497" y="233362"/>
                  </a:lnTo>
                  <a:lnTo>
                    <a:pt x="561568" y="171450"/>
                  </a:lnTo>
                  <a:lnTo>
                    <a:pt x="579755" y="59690"/>
                  </a:lnTo>
                  <a:close/>
                </a:path>
                <a:path w="1184909" h="566419">
                  <a:moveTo>
                    <a:pt x="627062" y="59690"/>
                  </a:moveTo>
                  <a:lnTo>
                    <a:pt x="594995" y="59690"/>
                  </a:lnTo>
                  <a:lnTo>
                    <a:pt x="594995" y="233362"/>
                  </a:lnTo>
                  <a:lnTo>
                    <a:pt x="627062" y="233362"/>
                  </a:lnTo>
                  <a:lnTo>
                    <a:pt x="627062" y="59690"/>
                  </a:lnTo>
                  <a:close/>
                </a:path>
                <a:path w="1184909" h="566419">
                  <a:moveTo>
                    <a:pt x="627062" y="0"/>
                  </a:moveTo>
                  <a:lnTo>
                    <a:pt x="594995" y="0"/>
                  </a:lnTo>
                  <a:lnTo>
                    <a:pt x="594995" y="32067"/>
                  </a:lnTo>
                  <a:lnTo>
                    <a:pt x="627062" y="32067"/>
                  </a:lnTo>
                  <a:lnTo>
                    <a:pt x="627062" y="0"/>
                  </a:lnTo>
                  <a:close/>
                </a:path>
                <a:path w="1184909" h="566419">
                  <a:moveTo>
                    <a:pt x="734695" y="83820"/>
                  </a:moveTo>
                  <a:lnTo>
                    <a:pt x="732790" y="75247"/>
                  </a:lnTo>
                  <a:lnTo>
                    <a:pt x="732243" y="74295"/>
                  </a:lnTo>
                  <a:lnTo>
                    <a:pt x="728980" y="68580"/>
                  </a:lnTo>
                  <a:lnTo>
                    <a:pt x="725170" y="62230"/>
                  </a:lnTo>
                  <a:lnTo>
                    <a:pt x="719137" y="57150"/>
                  </a:lnTo>
                  <a:lnTo>
                    <a:pt x="707707" y="57150"/>
                  </a:lnTo>
                  <a:lnTo>
                    <a:pt x="705167" y="57785"/>
                  </a:lnTo>
                  <a:lnTo>
                    <a:pt x="696595" y="62547"/>
                  </a:lnTo>
                  <a:lnTo>
                    <a:pt x="685165" y="73977"/>
                  </a:lnTo>
                  <a:lnTo>
                    <a:pt x="684530" y="74295"/>
                  </a:lnTo>
                  <a:lnTo>
                    <a:pt x="684530" y="59690"/>
                  </a:lnTo>
                  <a:lnTo>
                    <a:pt x="652462" y="59690"/>
                  </a:lnTo>
                  <a:lnTo>
                    <a:pt x="652462" y="233362"/>
                  </a:lnTo>
                  <a:lnTo>
                    <a:pt x="684530" y="233362"/>
                  </a:lnTo>
                  <a:lnTo>
                    <a:pt x="684530" y="96520"/>
                  </a:lnTo>
                  <a:lnTo>
                    <a:pt x="685482" y="94932"/>
                  </a:lnTo>
                  <a:lnTo>
                    <a:pt x="687387" y="92392"/>
                  </a:lnTo>
                  <a:lnTo>
                    <a:pt x="691515" y="88265"/>
                  </a:lnTo>
                  <a:lnTo>
                    <a:pt x="698817" y="88265"/>
                  </a:lnTo>
                  <a:lnTo>
                    <a:pt x="702627" y="89217"/>
                  </a:lnTo>
                  <a:lnTo>
                    <a:pt x="702627" y="233362"/>
                  </a:lnTo>
                  <a:lnTo>
                    <a:pt x="734695" y="233362"/>
                  </a:lnTo>
                  <a:lnTo>
                    <a:pt x="734695" y="88265"/>
                  </a:lnTo>
                  <a:lnTo>
                    <a:pt x="734695" y="83820"/>
                  </a:lnTo>
                  <a:close/>
                </a:path>
                <a:path w="1184909" h="566419">
                  <a:moveTo>
                    <a:pt x="740714" y="330200"/>
                  </a:moveTo>
                  <a:lnTo>
                    <a:pt x="706424" y="330200"/>
                  </a:lnTo>
                  <a:lnTo>
                    <a:pt x="706424" y="426720"/>
                  </a:lnTo>
                  <a:lnTo>
                    <a:pt x="679754" y="426720"/>
                  </a:lnTo>
                  <a:lnTo>
                    <a:pt x="679754" y="330200"/>
                  </a:lnTo>
                  <a:lnTo>
                    <a:pt x="645464" y="330200"/>
                  </a:lnTo>
                  <a:lnTo>
                    <a:pt x="645464" y="563562"/>
                  </a:lnTo>
                  <a:lnTo>
                    <a:pt x="679754" y="563562"/>
                  </a:lnTo>
                  <a:lnTo>
                    <a:pt x="679754" y="461962"/>
                  </a:lnTo>
                  <a:lnTo>
                    <a:pt x="706424" y="461962"/>
                  </a:lnTo>
                  <a:lnTo>
                    <a:pt x="706424" y="563562"/>
                  </a:lnTo>
                  <a:lnTo>
                    <a:pt x="740714" y="563562"/>
                  </a:lnTo>
                  <a:lnTo>
                    <a:pt x="740714" y="461962"/>
                  </a:lnTo>
                  <a:lnTo>
                    <a:pt x="740714" y="426720"/>
                  </a:lnTo>
                  <a:lnTo>
                    <a:pt x="740714" y="330200"/>
                  </a:lnTo>
                  <a:close/>
                </a:path>
                <a:path w="1184909" h="566419">
                  <a:moveTo>
                    <a:pt x="846442" y="457517"/>
                  </a:moveTo>
                  <a:lnTo>
                    <a:pt x="846340" y="429577"/>
                  </a:lnTo>
                  <a:lnTo>
                    <a:pt x="846124" y="423862"/>
                  </a:lnTo>
                  <a:lnTo>
                    <a:pt x="844219" y="416560"/>
                  </a:lnTo>
                  <a:lnTo>
                    <a:pt x="843673" y="415290"/>
                  </a:lnTo>
                  <a:lnTo>
                    <a:pt x="841362" y="409892"/>
                  </a:lnTo>
                  <a:lnTo>
                    <a:pt x="836472" y="401688"/>
                  </a:lnTo>
                  <a:lnTo>
                    <a:pt x="829094" y="394449"/>
                  </a:lnTo>
                  <a:lnTo>
                    <a:pt x="818819" y="389305"/>
                  </a:lnTo>
                  <a:lnTo>
                    <a:pt x="816597" y="388988"/>
                  </a:lnTo>
                  <a:lnTo>
                    <a:pt x="816597" y="426402"/>
                  </a:lnTo>
                  <a:lnTo>
                    <a:pt x="816597" y="457517"/>
                  </a:lnTo>
                  <a:lnTo>
                    <a:pt x="793419" y="457517"/>
                  </a:lnTo>
                  <a:lnTo>
                    <a:pt x="793508" y="432117"/>
                  </a:lnTo>
                  <a:lnTo>
                    <a:pt x="793737" y="429577"/>
                  </a:lnTo>
                  <a:lnTo>
                    <a:pt x="794054" y="426720"/>
                  </a:lnTo>
                  <a:lnTo>
                    <a:pt x="795108" y="423862"/>
                  </a:lnTo>
                  <a:lnTo>
                    <a:pt x="796594" y="419417"/>
                  </a:lnTo>
                  <a:lnTo>
                    <a:pt x="799134" y="415290"/>
                  </a:lnTo>
                  <a:lnTo>
                    <a:pt x="808024" y="415290"/>
                  </a:lnTo>
                  <a:lnTo>
                    <a:pt x="810564" y="416242"/>
                  </a:lnTo>
                  <a:lnTo>
                    <a:pt x="812152" y="417830"/>
                  </a:lnTo>
                  <a:lnTo>
                    <a:pt x="815327" y="421640"/>
                  </a:lnTo>
                  <a:lnTo>
                    <a:pt x="816597" y="426402"/>
                  </a:lnTo>
                  <a:lnTo>
                    <a:pt x="816597" y="388988"/>
                  </a:lnTo>
                  <a:lnTo>
                    <a:pt x="805167" y="387350"/>
                  </a:lnTo>
                  <a:lnTo>
                    <a:pt x="794689" y="387350"/>
                  </a:lnTo>
                  <a:lnTo>
                    <a:pt x="765149" y="421259"/>
                  </a:lnTo>
                  <a:lnTo>
                    <a:pt x="763612" y="521335"/>
                  </a:lnTo>
                  <a:lnTo>
                    <a:pt x="763892" y="528955"/>
                  </a:lnTo>
                  <a:lnTo>
                    <a:pt x="791197" y="564134"/>
                  </a:lnTo>
                  <a:lnTo>
                    <a:pt x="804849" y="566102"/>
                  </a:lnTo>
                  <a:lnTo>
                    <a:pt x="815327" y="566102"/>
                  </a:lnTo>
                  <a:lnTo>
                    <a:pt x="843356" y="537845"/>
                  </a:lnTo>
                  <a:lnTo>
                    <a:pt x="846442" y="521335"/>
                  </a:lnTo>
                  <a:lnTo>
                    <a:pt x="846442" y="501332"/>
                  </a:lnTo>
                  <a:lnTo>
                    <a:pt x="816597" y="501332"/>
                  </a:lnTo>
                  <a:lnTo>
                    <a:pt x="816597" y="523875"/>
                  </a:lnTo>
                  <a:lnTo>
                    <a:pt x="816279" y="526732"/>
                  </a:lnTo>
                  <a:lnTo>
                    <a:pt x="815327" y="529272"/>
                  </a:lnTo>
                  <a:lnTo>
                    <a:pt x="814057" y="534035"/>
                  </a:lnTo>
                  <a:lnTo>
                    <a:pt x="811199" y="537845"/>
                  </a:lnTo>
                  <a:lnTo>
                    <a:pt x="802309" y="537845"/>
                  </a:lnTo>
                  <a:lnTo>
                    <a:pt x="800087" y="536892"/>
                  </a:lnTo>
                  <a:lnTo>
                    <a:pt x="793419" y="482600"/>
                  </a:lnTo>
                  <a:lnTo>
                    <a:pt x="846442" y="482600"/>
                  </a:lnTo>
                  <a:lnTo>
                    <a:pt x="846442" y="457517"/>
                  </a:lnTo>
                  <a:close/>
                </a:path>
                <a:path w="1184909" h="566419">
                  <a:moveTo>
                    <a:pt x="855014" y="57150"/>
                  </a:moveTo>
                  <a:lnTo>
                    <a:pt x="849934" y="57150"/>
                  </a:lnTo>
                  <a:lnTo>
                    <a:pt x="844537" y="60007"/>
                  </a:lnTo>
                  <a:lnTo>
                    <a:pt x="839774" y="63500"/>
                  </a:lnTo>
                  <a:lnTo>
                    <a:pt x="834694" y="66992"/>
                  </a:lnTo>
                  <a:lnTo>
                    <a:pt x="828662" y="73025"/>
                  </a:lnTo>
                  <a:lnTo>
                    <a:pt x="823379" y="66929"/>
                  </a:lnTo>
                  <a:lnTo>
                    <a:pt x="816432" y="61874"/>
                  </a:lnTo>
                  <a:lnTo>
                    <a:pt x="807580" y="58432"/>
                  </a:lnTo>
                  <a:lnTo>
                    <a:pt x="806399" y="58305"/>
                  </a:lnTo>
                  <a:lnTo>
                    <a:pt x="806399" y="153352"/>
                  </a:lnTo>
                  <a:lnTo>
                    <a:pt x="806119" y="155892"/>
                  </a:lnTo>
                  <a:lnTo>
                    <a:pt x="805484" y="158115"/>
                  </a:lnTo>
                  <a:lnTo>
                    <a:pt x="804214" y="161925"/>
                  </a:lnTo>
                  <a:lnTo>
                    <a:pt x="801992" y="165735"/>
                  </a:lnTo>
                  <a:lnTo>
                    <a:pt x="794054" y="165735"/>
                  </a:lnTo>
                  <a:lnTo>
                    <a:pt x="792149" y="164782"/>
                  </a:lnTo>
                  <a:lnTo>
                    <a:pt x="790879" y="163195"/>
                  </a:lnTo>
                  <a:lnTo>
                    <a:pt x="788022" y="160020"/>
                  </a:lnTo>
                  <a:lnTo>
                    <a:pt x="787069" y="156210"/>
                  </a:lnTo>
                  <a:lnTo>
                    <a:pt x="787387" y="150177"/>
                  </a:lnTo>
                  <a:lnTo>
                    <a:pt x="787387" y="102552"/>
                  </a:lnTo>
                  <a:lnTo>
                    <a:pt x="787069" y="99695"/>
                  </a:lnTo>
                  <a:lnTo>
                    <a:pt x="787387" y="96837"/>
                  </a:lnTo>
                  <a:lnTo>
                    <a:pt x="788022" y="94615"/>
                  </a:lnTo>
                  <a:lnTo>
                    <a:pt x="788974" y="90805"/>
                  </a:lnTo>
                  <a:lnTo>
                    <a:pt x="791514" y="86677"/>
                  </a:lnTo>
                  <a:lnTo>
                    <a:pt x="799452" y="86677"/>
                  </a:lnTo>
                  <a:lnTo>
                    <a:pt x="806399" y="153352"/>
                  </a:lnTo>
                  <a:lnTo>
                    <a:pt x="806399" y="58305"/>
                  </a:lnTo>
                  <a:lnTo>
                    <a:pt x="796594" y="57150"/>
                  </a:lnTo>
                  <a:lnTo>
                    <a:pt x="786752" y="57150"/>
                  </a:lnTo>
                  <a:lnTo>
                    <a:pt x="757643" y="89954"/>
                  </a:lnTo>
                  <a:lnTo>
                    <a:pt x="755954" y="101282"/>
                  </a:lnTo>
                  <a:lnTo>
                    <a:pt x="756056" y="150177"/>
                  </a:lnTo>
                  <a:lnTo>
                    <a:pt x="774369" y="186372"/>
                  </a:lnTo>
                  <a:lnTo>
                    <a:pt x="769607" y="188912"/>
                  </a:lnTo>
                  <a:lnTo>
                    <a:pt x="764844" y="192722"/>
                  </a:lnTo>
                  <a:lnTo>
                    <a:pt x="757224" y="202247"/>
                  </a:lnTo>
                  <a:lnTo>
                    <a:pt x="754367" y="207327"/>
                  </a:lnTo>
                  <a:lnTo>
                    <a:pt x="754367" y="212407"/>
                  </a:lnTo>
                  <a:lnTo>
                    <a:pt x="755916" y="221399"/>
                  </a:lnTo>
                  <a:lnTo>
                    <a:pt x="760120" y="228053"/>
                  </a:lnTo>
                  <a:lnTo>
                    <a:pt x="766279" y="232689"/>
                  </a:lnTo>
                  <a:lnTo>
                    <a:pt x="773734" y="235585"/>
                  </a:lnTo>
                  <a:lnTo>
                    <a:pt x="767702" y="238442"/>
                  </a:lnTo>
                  <a:lnTo>
                    <a:pt x="761352" y="241935"/>
                  </a:lnTo>
                  <a:lnTo>
                    <a:pt x="751827" y="250825"/>
                  </a:lnTo>
                  <a:lnTo>
                    <a:pt x="748652" y="255905"/>
                  </a:lnTo>
                  <a:lnTo>
                    <a:pt x="748728" y="262763"/>
                  </a:lnTo>
                  <a:lnTo>
                    <a:pt x="779132" y="293573"/>
                  </a:lnTo>
                  <a:lnTo>
                    <a:pt x="800087" y="295592"/>
                  </a:lnTo>
                  <a:lnTo>
                    <a:pt x="809955" y="295046"/>
                  </a:lnTo>
                  <a:lnTo>
                    <a:pt x="850087" y="272427"/>
                  </a:lnTo>
                  <a:lnTo>
                    <a:pt x="854938" y="251777"/>
                  </a:lnTo>
                  <a:lnTo>
                    <a:pt x="854837" y="249555"/>
                  </a:lnTo>
                  <a:lnTo>
                    <a:pt x="853986" y="241300"/>
                  </a:lnTo>
                  <a:lnTo>
                    <a:pt x="853935" y="240804"/>
                  </a:lnTo>
                  <a:lnTo>
                    <a:pt x="825957" y="213956"/>
                  </a:lnTo>
                  <a:lnTo>
                    <a:pt x="825169" y="213766"/>
                  </a:lnTo>
                  <a:lnTo>
                    <a:pt x="825169" y="254000"/>
                  </a:lnTo>
                  <a:lnTo>
                    <a:pt x="825169" y="260985"/>
                  </a:lnTo>
                  <a:lnTo>
                    <a:pt x="821677" y="263842"/>
                  </a:lnTo>
                  <a:lnTo>
                    <a:pt x="812152" y="267652"/>
                  </a:lnTo>
                  <a:lnTo>
                    <a:pt x="806119" y="268605"/>
                  </a:lnTo>
                  <a:lnTo>
                    <a:pt x="785799" y="268605"/>
                  </a:lnTo>
                  <a:lnTo>
                    <a:pt x="779767" y="263207"/>
                  </a:lnTo>
                  <a:lnTo>
                    <a:pt x="779767" y="249872"/>
                  </a:lnTo>
                  <a:lnTo>
                    <a:pt x="784847" y="245110"/>
                  </a:lnTo>
                  <a:lnTo>
                    <a:pt x="791514" y="241300"/>
                  </a:lnTo>
                  <a:lnTo>
                    <a:pt x="808024" y="244475"/>
                  </a:lnTo>
                  <a:lnTo>
                    <a:pt x="815962" y="245745"/>
                  </a:lnTo>
                  <a:lnTo>
                    <a:pt x="820089" y="247332"/>
                  </a:lnTo>
                  <a:lnTo>
                    <a:pt x="822629" y="249555"/>
                  </a:lnTo>
                  <a:lnTo>
                    <a:pt x="824852" y="251777"/>
                  </a:lnTo>
                  <a:lnTo>
                    <a:pt x="825169" y="254000"/>
                  </a:lnTo>
                  <a:lnTo>
                    <a:pt x="825169" y="213766"/>
                  </a:lnTo>
                  <a:lnTo>
                    <a:pt x="818261" y="212051"/>
                  </a:lnTo>
                  <a:lnTo>
                    <a:pt x="798817" y="208915"/>
                  </a:lnTo>
                  <a:lnTo>
                    <a:pt x="794054" y="207327"/>
                  </a:lnTo>
                  <a:lnTo>
                    <a:pt x="789292" y="206057"/>
                  </a:lnTo>
                  <a:lnTo>
                    <a:pt x="786117" y="203835"/>
                  </a:lnTo>
                  <a:lnTo>
                    <a:pt x="786117" y="197167"/>
                  </a:lnTo>
                  <a:lnTo>
                    <a:pt x="787704" y="194627"/>
                  </a:lnTo>
                  <a:lnTo>
                    <a:pt x="790562" y="192087"/>
                  </a:lnTo>
                  <a:lnTo>
                    <a:pt x="791514" y="192405"/>
                  </a:lnTo>
                  <a:lnTo>
                    <a:pt x="806437" y="192405"/>
                  </a:lnTo>
                  <a:lnTo>
                    <a:pt x="807567" y="192087"/>
                  </a:lnTo>
                  <a:lnTo>
                    <a:pt x="814374" y="190182"/>
                  </a:lnTo>
                  <a:lnTo>
                    <a:pt x="820089" y="185737"/>
                  </a:lnTo>
                  <a:lnTo>
                    <a:pt x="827417" y="178752"/>
                  </a:lnTo>
                  <a:lnTo>
                    <a:pt x="832789" y="170497"/>
                  </a:lnTo>
                  <a:lnTo>
                    <a:pt x="834491" y="165735"/>
                  </a:lnTo>
                  <a:lnTo>
                    <a:pt x="836244" y="160832"/>
                  </a:lnTo>
                  <a:lnTo>
                    <a:pt x="837768" y="150177"/>
                  </a:lnTo>
                  <a:lnTo>
                    <a:pt x="837869" y="98107"/>
                  </a:lnTo>
                  <a:lnTo>
                    <a:pt x="837336" y="96520"/>
                  </a:lnTo>
                  <a:lnTo>
                    <a:pt x="837234" y="93662"/>
                  </a:lnTo>
                  <a:lnTo>
                    <a:pt x="836917" y="92710"/>
                  </a:lnTo>
                  <a:lnTo>
                    <a:pt x="836282" y="89535"/>
                  </a:lnTo>
                  <a:lnTo>
                    <a:pt x="840092" y="87312"/>
                  </a:lnTo>
                  <a:lnTo>
                    <a:pt x="842632" y="86677"/>
                  </a:lnTo>
                  <a:lnTo>
                    <a:pt x="846442" y="85725"/>
                  </a:lnTo>
                  <a:lnTo>
                    <a:pt x="855014" y="85725"/>
                  </a:lnTo>
                  <a:lnTo>
                    <a:pt x="855014" y="73025"/>
                  </a:lnTo>
                  <a:lnTo>
                    <a:pt x="855014" y="57150"/>
                  </a:lnTo>
                  <a:close/>
                </a:path>
                <a:path w="1184909" h="566419">
                  <a:moveTo>
                    <a:pt x="949629" y="563562"/>
                  </a:moveTo>
                  <a:lnTo>
                    <a:pt x="947407" y="479742"/>
                  </a:lnTo>
                  <a:lnTo>
                    <a:pt x="947407" y="426720"/>
                  </a:lnTo>
                  <a:lnTo>
                    <a:pt x="946594" y="418465"/>
                  </a:lnTo>
                  <a:lnTo>
                    <a:pt x="916012" y="388099"/>
                  </a:lnTo>
                  <a:lnTo>
                    <a:pt x="908354" y="387350"/>
                  </a:lnTo>
                  <a:lnTo>
                    <a:pt x="899388" y="388277"/>
                  </a:lnTo>
                  <a:lnTo>
                    <a:pt x="868514" y="415810"/>
                  </a:lnTo>
                  <a:lnTo>
                    <a:pt x="865174" y="433705"/>
                  </a:lnTo>
                  <a:lnTo>
                    <a:pt x="865174" y="441007"/>
                  </a:lnTo>
                  <a:lnTo>
                    <a:pt x="897242" y="441007"/>
                  </a:lnTo>
                  <a:lnTo>
                    <a:pt x="897242" y="429895"/>
                  </a:lnTo>
                  <a:lnTo>
                    <a:pt x="897597" y="426720"/>
                  </a:lnTo>
                  <a:lnTo>
                    <a:pt x="897877" y="424497"/>
                  </a:lnTo>
                  <a:lnTo>
                    <a:pt x="898829" y="419417"/>
                  </a:lnTo>
                  <a:lnTo>
                    <a:pt x="901052" y="415290"/>
                  </a:lnTo>
                  <a:lnTo>
                    <a:pt x="910577" y="415290"/>
                  </a:lnTo>
                  <a:lnTo>
                    <a:pt x="913117" y="417512"/>
                  </a:lnTo>
                  <a:lnTo>
                    <a:pt x="914387" y="420687"/>
                  </a:lnTo>
                  <a:lnTo>
                    <a:pt x="915339" y="423862"/>
                  </a:lnTo>
                  <a:lnTo>
                    <a:pt x="915339" y="450215"/>
                  </a:lnTo>
                  <a:lnTo>
                    <a:pt x="915339" y="479742"/>
                  </a:lnTo>
                  <a:lnTo>
                    <a:pt x="915339" y="530225"/>
                  </a:lnTo>
                  <a:lnTo>
                    <a:pt x="909307" y="534670"/>
                  </a:lnTo>
                  <a:lnTo>
                    <a:pt x="898194" y="534670"/>
                  </a:lnTo>
                  <a:lnTo>
                    <a:pt x="895972" y="531812"/>
                  </a:lnTo>
                  <a:lnTo>
                    <a:pt x="894702" y="528002"/>
                  </a:lnTo>
                  <a:lnTo>
                    <a:pt x="893432" y="524510"/>
                  </a:lnTo>
                  <a:lnTo>
                    <a:pt x="893114" y="520700"/>
                  </a:lnTo>
                  <a:lnTo>
                    <a:pt x="893114" y="518477"/>
                  </a:lnTo>
                  <a:lnTo>
                    <a:pt x="894397" y="506399"/>
                  </a:lnTo>
                  <a:lnTo>
                    <a:pt x="898398" y="495414"/>
                  </a:lnTo>
                  <a:lnTo>
                    <a:pt x="905306" y="486283"/>
                  </a:lnTo>
                  <a:lnTo>
                    <a:pt x="915339" y="479742"/>
                  </a:lnTo>
                  <a:lnTo>
                    <a:pt x="915339" y="450215"/>
                  </a:lnTo>
                  <a:lnTo>
                    <a:pt x="914069" y="453707"/>
                  </a:lnTo>
                  <a:lnTo>
                    <a:pt x="908037" y="456565"/>
                  </a:lnTo>
                  <a:lnTo>
                    <a:pt x="900099" y="460692"/>
                  </a:lnTo>
                  <a:lnTo>
                    <a:pt x="869721" y="488365"/>
                  </a:lnTo>
                  <a:lnTo>
                    <a:pt x="861758" y="524510"/>
                  </a:lnTo>
                  <a:lnTo>
                    <a:pt x="862457" y="535482"/>
                  </a:lnTo>
                  <a:lnTo>
                    <a:pt x="883272" y="566102"/>
                  </a:lnTo>
                  <a:lnTo>
                    <a:pt x="893749" y="566102"/>
                  </a:lnTo>
                  <a:lnTo>
                    <a:pt x="899782" y="563562"/>
                  </a:lnTo>
                  <a:lnTo>
                    <a:pt x="908672" y="556577"/>
                  </a:lnTo>
                  <a:lnTo>
                    <a:pt x="911529" y="552450"/>
                  </a:lnTo>
                  <a:lnTo>
                    <a:pt x="913117" y="549592"/>
                  </a:lnTo>
                  <a:lnTo>
                    <a:pt x="915339" y="549592"/>
                  </a:lnTo>
                  <a:lnTo>
                    <a:pt x="915339" y="560070"/>
                  </a:lnTo>
                  <a:lnTo>
                    <a:pt x="918197" y="563562"/>
                  </a:lnTo>
                  <a:lnTo>
                    <a:pt x="949629" y="563562"/>
                  </a:lnTo>
                  <a:close/>
                </a:path>
                <a:path w="1184909" h="566419">
                  <a:moveTo>
                    <a:pt x="1000429" y="330200"/>
                  </a:moveTo>
                  <a:lnTo>
                    <a:pt x="968362" y="330200"/>
                  </a:lnTo>
                  <a:lnTo>
                    <a:pt x="968362" y="563562"/>
                  </a:lnTo>
                  <a:lnTo>
                    <a:pt x="1000429" y="563562"/>
                  </a:lnTo>
                  <a:lnTo>
                    <a:pt x="1000429" y="330200"/>
                  </a:lnTo>
                  <a:close/>
                </a:path>
                <a:path w="1184909" h="566419">
                  <a:moveTo>
                    <a:pt x="1085202" y="389890"/>
                  </a:moveTo>
                  <a:lnTo>
                    <a:pt x="1063294" y="389890"/>
                  </a:lnTo>
                  <a:lnTo>
                    <a:pt x="1063294" y="347027"/>
                  </a:lnTo>
                  <a:lnTo>
                    <a:pt x="1031227" y="347027"/>
                  </a:lnTo>
                  <a:lnTo>
                    <a:pt x="1031227" y="389890"/>
                  </a:lnTo>
                  <a:lnTo>
                    <a:pt x="1015034" y="389890"/>
                  </a:lnTo>
                  <a:lnTo>
                    <a:pt x="1015034" y="418782"/>
                  </a:lnTo>
                  <a:lnTo>
                    <a:pt x="1031227" y="418782"/>
                  </a:lnTo>
                  <a:lnTo>
                    <a:pt x="1031341" y="516026"/>
                  </a:lnTo>
                  <a:lnTo>
                    <a:pt x="1031938" y="525386"/>
                  </a:lnTo>
                  <a:lnTo>
                    <a:pt x="1055776" y="564426"/>
                  </a:lnTo>
                  <a:lnTo>
                    <a:pt x="1068057" y="566102"/>
                  </a:lnTo>
                  <a:lnTo>
                    <a:pt x="1073137" y="566102"/>
                  </a:lnTo>
                  <a:lnTo>
                    <a:pt x="1077264" y="565785"/>
                  </a:lnTo>
                  <a:lnTo>
                    <a:pt x="1082027" y="564832"/>
                  </a:lnTo>
                  <a:lnTo>
                    <a:pt x="1083614" y="564197"/>
                  </a:lnTo>
                  <a:lnTo>
                    <a:pt x="1085202" y="563880"/>
                  </a:lnTo>
                  <a:lnTo>
                    <a:pt x="1085202" y="533717"/>
                  </a:lnTo>
                  <a:lnTo>
                    <a:pt x="1085202" y="532447"/>
                  </a:lnTo>
                  <a:lnTo>
                    <a:pt x="1083932" y="532765"/>
                  </a:lnTo>
                  <a:lnTo>
                    <a:pt x="1082662" y="532765"/>
                  </a:lnTo>
                  <a:lnTo>
                    <a:pt x="1081392" y="533082"/>
                  </a:lnTo>
                  <a:lnTo>
                    <a:pt x="1079169" y="533400"/>
                  </a:lnTo>
                  <a:lnTo>
                    <a:pt x="1075994" y="533717"/>
                  </a:lnTo>
                  <a:lnTo>
                    <a:pt x="1068374" y="533717"/>
                  </a:lnTo>
                  <a:lnTo>
                    <a:pt x="1065834" y="528955"/>
                  </a:lnTo>
                  <a:lnTo>
                    <a:pt x="1063294" y="517525"/>
                  </a:lnTo>
                  <a:lnTo>
                    <a:pt x="1063294" y="418782"/>
                  </a:lnTo>
                  <a:lnTo>
                    <a:pt x="1085202" y="418782"/>
                  </a:lnTo>
                  <a:lnTo>
                    <a:pt x="1085202" y="389890"/>
                  </a:lnTo>
                  <a:close/>
                </a:path>
                <a:path w="1184909" h="566419">
                  <a:moveTo>
                    <a:pt x="1184579" y="414020"/>
                  </a:moveTo>
                  <a:lnTo>
                    <a:pt x="1182674" y="405447"/>
                  </a:lnTo>
                  <a:lnTo>
                    <a:pt x="1182128" y="404495"/>
                  </a:lnTo>
                  <a:lnTo>
                    <a:pt x="1178864" y="398780"/>
                  </a:lnTo>
                  <a:lnTo>
                    <a:pt x="1175054" y="392430"/>
                  </a:lnTo>
                  <a:lnTo>
                    <a:pt x="1169022" y="387350"/>
                  </a:lnTo>
                  <a:lnTo>
                    <a:pt x="1157592" y="387350"/>
                  </a:lnTo>
                  <a:lnTo>
                    <a:pt x="1155052" y="387985"/>
                  </a:lnTo>
                  <a:lnTo>
                    <a:pt x="1146479" y="392747"/>
                  </a:lnTo>
                  <a:lnTo>
                    <a:pt x="1135049" y="404177"/>
                  </a:lnTo>
                  <a:lnTo>
                    <a:pt x="1134414" y="404495"/>
                  </a:lnTo>
                  <a:lnTo>
                    <a:pt x="1134414" y="330200"/>
                  </a:lnTo>
                  <a:lnTo>
                    <a:pt x="1102347" y="330200"/>
                  </a:lnTo>
                  <a:lnTo>
                    <a:pt x="1102347" y="563562"/>
                  </a:lnTo>
                  <a:lnTo>
                    <a:pt x="1134414" y="563562"/>
                  </a:lnTo>
                  <a:lnTo>
                    <a:pt x="1134414" y="426720"/>
                  </a:lnTo>
                  <a:lnTo>
                    <a:pt x="1135367" y="425132"/>
                  </a:lnTo>
                  <a:lnTo>
                    <a:pt x="1137272" y="422592"/>
                  </a:lnTo>
                  <a:lnTo>
                    <a:pt x="1141399" y="418465"/>
                  </a:lnTo>
                  <a:lnTo>
                    <a:pt x="1148702" y="418465"/>
                  </a:lnTo>
                  <a:lnTo>
                    <a:pt x="1152512" y="419417"/>
                  </a:lnTo>
                  <a:lnTo>
                    <a:pt x="1152512" y="563562"/>
                  </a:lnTo>
                  <a:lnTo>
                    <a:pt x="1184579" y="563562"/>
                  </a:lnTo>
                  <a:lnTo>
                    <a:pt x="1184579" y="418465"/>
                  </a:lnTo>
                  <a:lnTo>
                    <a:pt x="1184579" y="414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8829" y="3873950"/>
              <a:ext cx="855117" cy="1223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8829" y="3646658"/>
              <a:ext cx="910184" cy="9649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673137" y="3421778"/>
              <a:ext cx="456565" cy="93345"/>
            </a:xfrm>
            <a:custGeom>
              <a:avLst/>
              <a:gdLst/>
              <a:ahLst/>
              <a:cxnLst/>
              <a:rect l="l" t="t" r="r" b="b"/>
              <a:pathLst>
                <a:path w="456564" h="93345">
                  <a:moveTo>
                    <a:pt x="11468" y="70878"/>
                  </a:moveTo>
                  <a:lnTo>
                    <a:pt x="0" y="70878"/>
                  </a:lnTo>
                  <a:lnTo>
                    <a:pt x="0" y="74853"/>
                  </a:lnTo>
                  <a:lnTo>
                    <a:pt x="22097" y="92773"/>
                  </a:lnTo>
                  <a:lnTo>
                    <a:pt x="35115" y="92773"/>
                  </a:lnTo>
                  <a:lnTo>
                    <a:pt x="41338" y="90957"/>
                  </a:lnTo>
                  <a:lnTo>
                    <a:pt x="50939" y="83731"/>
                  </a:lnTo>
                  <a:lnTo>
                    <a:pt x="51097" y="83413"/>
                  </a:lnTo>
                  <a:lnTo>
                    <a:pt x="22758" y="83413"/>
                  </a:lnTo>
                  <a:lnTo>
                    <a:pt x="18961" y="82283"/>
                  </a:lnTo>
                  <a:lnTo>
                    <a:pt x="13220" y="77774"/>
                  </a:lnTo>
                  <a:lnTo>
                    <a:pt x="11683" y="74726"/>
                  </a:lnTo>
                  <a:lnTo>
                    <a:pt x="11468" y="70878"/>
                  </a:lnTo>
                  <a:close/>
                </a:path>
                <a:path w="456564" h="93345">
                  <a:moveTo>
                    <a:pt x="34709" y="23190"/>
                  </a:moveTo>
                  <a:lnTo>
                    <a:pt x="19862" y="23190"/>
                  </a:lnTo>
                  <a:lnTo>
                    <a:pt x="13919" y="25095"/>
                  </a:lnTo>
                  <a:lnTo>
                    <a:pt x="4622" y="32702"/>
                  </a:lnTo>
                  <a:lnTo>
                    <a:pt x="2387" y="37172"/>
                  </a:lnTo>
                  <a:lnTo>
                    <a:pt x="2298" y="46164"/>
                  </a:lnTo>
                  <a:lnTo>
                    <a:pt x="3111" y="49009"/>
                  </a:lnTo>
                  <a:lnTo>
                    <a:pt x="31953" y="63309"/>
                  </a:lnTo>
                  <a:lnTo>
                    <a:pt x="36017" y="64795"/>
                  </a:lnTo>
                  <a:lnTo>
                    <a:pt x="40690" y="68224"/>
                  </a:lnTo>
                  <a:lnTo>
                    <a:pt x="41859" y="70637"/>
                  </a:lnTo>
                  <a:lnTo>
                    <a:pt x="41859" y="76669"/>
                  </a:lnTo>
                  <a:lnTo>
                    <a:pt x="40551" y="79019"/>
                  </a:lnTo>
                  <a:lnTo>
                    <a:pt x="35293" y="82524"/>
                  </a:lnTo>
                  <a:lnTo>
                    <a:pt x="31813" y="83413"/>
                  </a:lnTo>
                  <a:lnTo>
                    <a:pt x="51097" y="83413"/>
                  </a:lnTo>
                  <a:lnTo>
                    <a:pt x="53276" y="79019"/>
                  </a:lnTo>
                  <a:lnTo>
                    <a:pt x="53327" y="69329"/>
                  </a:lnTo>
                  <a:lnTo>
                    <a:pt x="52476" y="66281"/>
                  </a:lnTo>
                  <a:lnTo>
                    <a:pt x="23202" y="51498"/>
                  </a:lnTo>
                  <a:lnTo>
                    <a:pt x="19240" y="50152"/>
                  </a:lnTo>
                  <a:lnTo>
                    <a:pt x="14858" y="47332"/>
                  </a:lnTo>
                  <a:lnTo>
                    <a:pt x="13766" y="45250"/>
                  </a:lnTo>
                  <a:lnTo>
                    <a:pt x="13766" y="39547"/>
                  </a:lnTo>
                  <a:lnTo>
                    <a:pt x="14947" y="37172"/>
                  </a:lnTo>
                  <a:lnTo>
                    <a:pt x="19659" y="33527"/>
                  </a:lnTo>
                  <a:lnTo>
                    <a:pt x="22923" y="32613"/>
                  </a:lnTo>
                  <a:lnTo>
                    <a:pt x="49868" y="32613"/>
                  </a:lnTo>
                  <a:lnTo>
                    <a:pt x="40881" y="25158"/>
                  </a:lnTo>
                  <a:lnTo>
                    <a:pt x="34709" y="23190"/>
                  </a:lnTo>
                  <a:close/>
                </a:path>
                <a:path w="456564" h="93345">
                  <a:moveTo>
                    <a:pt x="49868" y="32613"/>
                  </a:moveTo>
                  <a:lnTo>
                    <a:pt x="31153" y="32613"/>
                  </a:lnTo>
                  <a:lnTo>
                    <a:pt x="34505" y="33756"/>
                  </a:lnTo>
                  <a:lnTo>
                    <a:pt x="39839" y="38303"/>
                  </a:lnTo>
                  <a:lnTo>
                    <a:pt x="41173" y="41008"/>
                  </a:lnTo>
                  <a:lnTo>
                    <a:pt x="41173" y="44157"/>
                  </a:lnTo>
                  <a:lnTo>
                    <a:pt x="52717" y="44157"/>
                  </a:lnTo>
                  <a:lnTo>
                    <a:pt x="52717" y="38036"/>
                  </a:lnTo>
                  <a:lnTo>
                    <a:pt x="50342" y="33007"/>
                  </a:lnTo>
                  <a:lnTo>
                    <a:pt x="49868" y="32613"/>
                  </a:lnTo>
                  <a:close/>
                </a:path>
                <a:path w="456564" h="93345">
                  <a:moveTo>
                    <a:pt x="103416" y="23190"/>
                  </a:moveTo>
                  <a:lnTo>
                    <a:pt x="89357" y="23190"/>
                  </a:lnTo>
                  <a:lnTo>
                    <a:pt x="84404" y="24676"/>
                  </a:lnTo>
                  <a:lnTo>
                    <a:pt x="75272" y="30581"/>
                  </a:lnTo>
                  <a:lnTo>
                    <a:pt x="71716" y="34670"/>
                  </a:lnTo>
                  <a:lnTo>
                    <a:pt x="66634" y="45148"/>
                  </a:lnTo>
                  <a:lnTo>
                    <a:pt x="65388" y="50977"/>
                  </a:lnTo>
                  <a:lnTo>
                    <a:pt x="65473" y="61264"/>
                  </a:lnTo>
                  <a:lnTo>
                    <a:pt x="87020" y="92773"/>
                  </a:lnTo>
                  <a:lnTo>
                    <a:pt x="96126" y="92773"/>
                  </a:lnTo>
                  <a:lnTo>
                    <a:pt x="104029" y="91963"/>
                  </a:lnTo>
                  <a:lnTo>
                    <a:pt x="110880" y="89533"/>
                  </a:lnTo>
                  <a:lnTo>
                    <a:pt x="116678" y="85481"/>
                  </a:lnTo>
                  <a:lnTo>
                    <a:pt x="118408" y="83413"/>
                  </a:lnTo>
                  <a:lnTo>
                    <a:pt x="91033" y="83413"/>
                  </a:lnTo>
                  <a:lnTo>
                    <a:pt x="86334" y="81368"/>
                  </a:lnTo>
                  <a:lnTo>
                    <a:pt x="78930" y="73228"/>
                  </a:lnTo>
                  <a:lnTo>
                    <a:pt x="77000" y="67881"/>
                  </a:lnTo>
                  <a:lnTo>
                    <a:pt x="76834" y="61264"/>
                  </a:lnTo>
                  <a:lnTo>
                    <a:pt x="122288" y="61264"/>
                  </a:lnTo>
                  <a:lnTo>
                    <a:pt x="122288" y="56489"/>
                  </a:lnTo>
                  <a:lnTo>
                    <a:pt x="122010" y="51841"/>
                  </a:lnTo>
                  <a:lnTo>
                    <a:pt x="77203" y="51841"/>
                  </a:lnTo>
                  <a:lnTo>
                    <a:pt x="77952" y="45770"/>
                  </a:lnTo>
                  <a:lnTo>
                    <a:pt x="79895" y="41046"/>
                  </a:lnTo>
                  <a:lnTo>
                    <a:pt x="86182" y="34302"/>
                  </a:lnTo>
                  <a:lnTo>
                    <a:pt x="90068" y="32613"/>
                  </a:lnTo>
                  <a:lnTo>
                    <a:pt x="115568" y="32613"/>
                  </a:lnTo>
                  <a:lnTo>
                    <a:pt x="115036" y="31813"/>
                  </a:lnTo>
                  <a:lnTo>
                    <a:pt x="110197" y="26073"/>
                  </a:lnTo>
                  <a:lnTo>
                    <a:pt x="103416" y="23190"/>
                  </a:lnTo>
                  <a:close/>
                </a:path>
                <a:path w="456564" h="93345">
                  <a:moveTo>
                    <a:pt x="114414" y="74358"/>
                  </a:moveTo>
                  <a:lnTo>
                    <a:pt x="112306" y="77076"/>
                  </a:lnTo>
                  <a:lnTo>
                    <a:pt x="109842" y="79273"/>
                  </a:lnTo>
                  <a:lnTo>
                    <a:pt x="104216" y="82575"/>
                  </a:lnTo>
                  <a:lnTo>
                    <a:pt x="100787" y="83413"/>
                  </a:lnTo>
                  <a:lnTo>
                    <a:pt x="118408" y="83413"/>
                  </a:lnTo>
                  <a:lnTo>
                    <a:pt x="121424" y="79806"/>
                  </a:lnTo>
                  <a:lnTo>
                    <a:pt x="114414" y="74358"/>
                  </a:lnTo>
                  <a:close/>
                </a:path>
                <a:path w="456564" h="93345">
                  <a:moveTo>
                    <a:pt x="115568" y="32613"/>
                  </a:moveTo>
                  <a:lnTo>
                    <a:pt x="99491" y="32613"/>
                  </a:lnTo>
                  <a:lnTo>
                    <a:pt x="103289" y="34226"/>
                  </a:lnTo>
                  <a:lnTo>
                    <a:pt x="108915" y="40627"/>
                  </a:lnTo>
                  <a:lnTo>
                    <a:pt x="110485" y="45135"/>
                  </a:lnTo>
                  <a:lnTo>
                    <a:pt x="110703" y="48926"/>
                  </a:lnTo>
                  <a:lnTo>
                    <a:pt x="110820" y="51841"/>
                  </a:lnTo>
                  <a:lnTo>
                    <a:pt x="122010" y="51841"/>
                  </a:lnTo>
                  <a:lnTo>
                    <a:pt x="121835" y="48926"/>
                  </a:lnTo>
                  <a:lnTo>
                    <a:pt x="120476" y="42294"/>
                  </a:lnTo>
                  <a:lnTo>
                    <a:pt x="118211" y="36590"/>
                  </a:lnTo>
                  <a:lnTo>
                    <a:pt x="115568" y="32613"/>
                  </a:lnTo>
                  <a:close/>
                </a:path>
                <a:path w="456564" h="93345">
                  <a:moveTo>
                    <a:pt x="146723" y="24434"/>
                  </a:moveTo>
                  <a:lnTo>
                    <a:pt x="135559" y="24434"/>
                  </a:lnTo>
                  <a:lnTo>
                    <a:pt x="135559" y="91528"/>
                  </a:lnTo>
                  <a:lnTo>
                    <a:pt x="147027" y="91528"/>
                  </a:lnTo>
                  <a:lnTo>
                    <a:pt x="147027" y="43903"/>
                  </a:lnTo>
                  <a:lnTo>
                    <a:pt x="149720" y="37503"/>
                  </a:lnTo>
                  <a:lnTo>
                    <a:pt x="154825" y="34289"/>
                  </a:lnTo>
                  <a:lnTo>
                    <a:pt x="167995" y="34289"/>
                  </a:lnTo>
                  <a:lnTo>
                    <a:pt x="167995" y="32181"/>
                  </a:lnTo>
                  <a:lnTo>
                    <a:pt x="146913" y="32181"/>
                  </a:lnTo>
                  <a:lnTo>
                    <a:pt x="146723" y="24434"/>
                  </a:lnTo>
                  <a:close/>
                </a:path>
                <a:path w="456564" h="93345">
                  <a:moveTo>
                    <a:pt x="167995" y="34289"/>
                  </a:moveTo>
                  <a:lnTo>
                    <a:pt x="164376" y="34289"/>
                  </a:lnTo>
                  <a:lnTo>
                    <a:pt x="166255" y="34442"/>
                  </a:lnTo>
                  <a:lnTo>
                    <a:pt x="167995" y="34734"/>
                  </a:lnTo>
                  <a:lnTo>
                    <a:pt x="167995" y="34289"/>
                  </a:lnTo>
                  <a:close/>
                </a:path>
                <a:path w="456564" h="93345">
                  <a:moveTo>
                    <a:pt x="165138" y="23190"/>
                  </a:moveTo>
                  <a:lnTo>
                    <a:pt x="156006" y="23190"/>
                  </a:lnTo>
                  <a:lnTo>
                    <a:pt x="150672" y="26187"/>
                  </a:lnTo>
                  <a:lnTo>
                    <a:pt x="146913" y="32181"/>
                  </a:lnTo>
                  <a:lnTo>
                    <a:pt x="167995" y="32181"/>
                  </a:lnTo>
                  <a:lnTo>
                    <a:pt x="167995" y="24066"/>
                  </a:lnTo>
                  <a:lnTo>
                    <a:pt x="166839" y="23482"/>
                  </a:lnTo>
                  <a:lnTo>
                    <a:pt x="165138" y="23190"/>
                  </a:lnTo>
                  <a:close/>
                </a:path>
                <a:path w="456564" h="93345">
                  <a:moveTo>
                    <a:pt x="184734" y="24434"/>
                  </a:moveTo>
                  <a:lnTo>
                    <a:pt x="173012" y="24434"/>
                  </a:lnTo>
                  <a:lnTo>
                    <a:pt x="197319" y="91528"/>
                  </a:lnTo>
                  <a:lnTo>
                    <a:pt x="206070" y="91528"/>
                  </a:lnTo>
                  <a:lnTo>
                    <a:pt x="211647" y="75971"/>
                  </a:lnTo>
                  <a:lnTo>
                    <a:pt x="201790" y="75971"/>
                  </a:lnTo>
                  <a:lnTo>
                    <a:pt x="184734" y="24434"/>
                  </a:lnTo>
                  <a:close/>
                </a:path>
                <a:path w="456564" h="93345">
                  <a:moveTo>
                    <a:pt x="230123" y="24434"/>
                  </a:moveTo>
                  <a:lnTo>
                    <a:pt x="218401" y="24434"/>
                  </a:lnTo>
                  <a:lnTo>
                    <a:pt x="201790" y="75971"/>
                  </a:lnTo>
                  <a:lnTo>
                    <a:pt x="211647" y="75971"/>
                  </a:lnTo>
                  <a:lnTo>
                    <a:pt x="230123" y="24434"/>
                  </a:lnTo>
                  <a:close/>
                </a:path>
                <a:path w="456564" h="93345">
                  <a:moveTo>
                    <a:pt x="253631" y="24434"/>
                  </a:moveTo>
                  <a:lnTo>
                    <a:pt x="242163" y="24434"/>
                  </a:lnTo>
                  <a:lnTo>
                    <a:pt x="242163" y="91528"/>
                  </a:lnTo>
                  <a:lnTo>
                    <a:pt x="253631" y="91528"/>
                  </a:lnTo>
                  <a:lnTo>
                    <a:pt x="253631" y="24434"/>
                  </a:lnTo>
                  <a:close/>
                </a:path>
                <a:path w="456564" h="93345">
                  <a:moveTo>
                    <a:pt x="250215" y="0"/>
                  </a:moveTo>
                  <a:lnTo>
                    <a:pt x="245757" y="0"/>
                  </a:lnTo>
                  <a:lnTo>
                    <a:pt x="244068" y="647"/>
                  </a:lnTo>
                  <a:lnTo>
                    <a:pt x="241795" y="3200"/>
                  </a:lnTo>
                  <a:lnTo>
                    <a:pt x="241223" y="4775"/>
                  </a:lnTo>
                  <a:lnTo>
                    <a:pt x="241223" y="8496"/>
                  </a:lnTo>
                  <a:lnTo>
                    <a:pt x="241795" y="10045"/>
                  </a:lnTo>
                  <a:lnTo>
                    <a:pt x="244068" y="12522"/>
                  </a:lnTo>
                  <a:lnTo>
                    <a:pt x="245757" y="13144"/>
                  </a:lnTo>
                  <a:lnTo>
                    <a:pt x="250215" y="13144"/>
                  </a:lnTo>
                  <a:lnTo>
                    <a:pt x="251917" y="12522"/>
                  </a:lnTo>
                  <a:lnTo>
                    <a:pt x="254228" y="10045"/>
                  </a:lnTo>
                  <a:lnTo>
                    <a:pt x="254812" y="8496"/>
                  </a:lnTo>
                  <a:lnTo>
                    <a:pt x="254812" y="4775"/>
                  </a:lnTo>
                  <a:lnTo>
                    <a:pt x="254228" y="3200"/>
                  </a:lnTo>
                  <a:lnTo>
                    <a:pt x="251917" y="647"/>
                  </a:lnTo>
                  <a:lnTo>
                    <a:pt x="250215" y="0"/>
                  </a:lnTo>
                  <a:close/>
                </a:path>
                <a:path w="456564" h="93345">
                  <a:moveTo>
                    <a:pt x="306362" y="23190"/>
                  </a:moveTo>
                  <a:lnTo>
                    <a:pt x="292722" y="23190"/>
                  </a:lnTo>
                  <a:lnTo>
                    <a:pt x="287413" y="24599"/>
                  </a:lnTo>
                  <a:lnTo>
                    <a:pt x="278447" y="30225"/>
                  </a:lnTo>
                  <a:lnTo>
                    <a:pt x="275005" y="34175"/>
                  </a:lnTo>
                  <a:lnTo>
                    <a:pt x="270205" y="44335"/>
                  </a:lnTo>
                  <a:lnTo>
                    <a:pt x="269011" y="50152"/>
                  </a:lnTo>
                  <a:lnTo>
                    <a:pt x="269011" y="58597"/>
                  </a:lnTo>
                  <a:lnTo>
                    <a:pt x="289763" y="92773"/>
                  </a:lnTo>
                  <a:lnTo>
                    <a:pt x="303441" y="92773"/>
                  </a:lnTo>
                  <a:lnTo>
                    <a:pt x="307759" y="91732"/>
                  </a:lnTo>
                  <a:lnTo>
                    <a:pt x="315899" y="87604"/>
                  </a:lnTo>
                  <a:lnTo>
                    <a:pt x="319150" y="84836"/>
                  </a:lnTo>
                  <a:lnTo>
                    <a:pt x="320149" y="83413"/>
                  </a:lnTo>
                  <a:lnTo>
                    <a:pt x="292988" y="83413"/>
                  </a:lnTo>
                  <a:lnTo>
                    <a:pt x="288442" y="81318"/>
                  </a:lnTo>
                  <a:lnTo>
                    <a:pt x="282066" y="72974"/>
                  </a:lnTo>
                  <a:lnTo>
                    <a:pt x="280479" y="67017"/>
                  </a:lnTo>
                  <a:lnTo>
                    <a:pt x="280479" y="49174"/>
                  </a:lnTo>
                  <a:lnTo>
                    <a:pt x="282079" y="43116"/>
                  </a:lnTo>
                  <a:lnTo>
                    <a:pt x="288493" y="34721"/>
                  </a:lnTo>
                  <a:lnTo>
                    <a:pt x="293001" y="32613"/>
                  </a:lnTo>
                  <a:lnTo>
                    <a:pt x="320541" y="32613"/>
                  </a:lnTo>
                  <a:lnTo>
                    <a:pt x="312610" y="25450"/>
                  </a:lnTo>
                  <a:lnTo>
                    <a:pt x="306362" y="23190"/>
                  </a:lnTo>
                  <a:close/>
                </a:path>
                <a:path w="456564" h="93345">
                  <a:moveTo>
                    <a:pt x="325564" y="70383"/>
                  </a:moveTo>
                  <a:lnTo>
                    <a:pt x="314705" y="70383"/>
                  </a:lnTo>
                  <a:lnTo>
                    <a:pt x="314375" y="74104"/>
                  </a:lnTo>
                  <a:lnTo>
                    <a:pt x="312686" y="77203"/>
                  </a:lnTo>
                  <a:lnTo>
                    <a:pt x="306565" y="82169"/>
                  </a:lnTo>
                  <a:lnTo>
                    <a:pt x="302996" y="83413"/>
                  </a:lnTo>
                  <a:lnTo>
                    <a:pt x="320149" y="83413"/>
                  </a:lnTo>
                  <a:lnTo>
                    <a:pt x="324027" y="77889"/>
                  </a:lnTo>
                  <a:lnTo>
                    <a:pt x="325361" y="74231"/>
                  </a:lnTo>
                  <a:lnTo>
                    <a:pt x="325564" y="70383"/>
                  </a:lnTo>
                  <a:close/>
                </a:path>
                <a:path w="456564" h="93345">
                  <a:moveTo>
                    <a:pt x="320541" y="32613"/>
                  </a:moveTo>
                  <a:lnTo>
                    <a:pt x="303174" y="32613"/>
                  </a:lnTo>
                  <a:lnTo>
                    <a:pt x="306819" y="34010"/>
                  </a:lnTo>
                  <a:lnTo>
                    <a:pt x="312737" y="39598"/>
                  </a:lnTo>
                  <a:lnTo>
                    <a:pt x="314352" y="43116"/>
                  </a:lnTo>
                  <a:lnTo>
                    <a:pt x="314464" y="44335"/>
                  </a:lnTo>
                  <a:lnTo>
                    <a:pt x="314705" y="47497"/>
                  </a:lnTo>
                  <a:lnTo>
                    <a:pt x="325564" y="47497"/>
                  </a:lnTo>
                  <a:lnTo>
                    <a:pt x="325234" y="40309"/>
                  </a:lnTo>
                  <a:lnTo>
                    <a:pt x="322579" y="34455"/>
                  </a:lnTo>
                  <a:lnTo>
                    <a:pt x="320541" y="32613"/>
                  </a:lnTo>
                  <a:close/>
                </a:path>
                <a:path w="456564" h="93345">
                  <a:moveTo>
                    <a:pt x="373595" y="23190"/>
                  </a:moveTo>
                  <a:lnTo>
                    <a:pt x="359549" y="23190"/>
                  </a:lnTo>
                  <a:lnTo>
                    <a:pt x="354596" y="24676"/>
                  </a:lnTo>
                  <a:lnTo>
                    <a:pt x="345452" y="30581"/>
                  </a:lnTo>
                  <a:lnTo>
                    <a:pt x="341909" y="34670"/>
                  </a:lnTo>
                  <a:lnTo>
                    <a:pt x="336813" y="45148"/>
                  </a:lnTo>
                  <a:lnTo>
                    <a:pt x="335568" y="50977"/>
                  </a:lnTo>
                  <a:lnTo>
                    <a:pt x="335653" y="61264"/>
                  </a:lnTo>
                  <a:lnTo>
                    <a:pt x="357212" y="92773"/>
                  </a:lnTo>
                  <a:lnTo>
                    <a:pt x="366306" y="92773"/>
                  </a:lnTo>
                  <a:lnTo>
                    <a:pt x="374209" y="91963"/>
                  </a:lnTo>
                  <a:lnTo>
                    <a:pt x="381060" y="89533"/>
                  </a:lnTo>
                  <a:lnTo>
                    <a:pt x="386858" y="85481"/>
                  </a:lnTo>
                  <a:lnTo>
                    <a:pt x="388588" y="83413"/>
                  </a:lnTo>
                  <a:lnTo>
                    <a:pt x="361226" y="83413"/>
                  </a:lnTo>
                  <a:lnTo>
                    <a:pt x="356514" y="81368"/>
                  </a:lnTo>
                  <a:lnTo>
                    <a:pt x="349122" y="73228"/>
                  </a:lnTo>
                  <a:lnTo>
                    <a:pt x="347179" y="67881"/>
                  </a:lnTo>
                  <a:lnTo>
                    <a:pt x="347014" y="61264"/>
                  </a:lnTo>
                  <a:lnTo>
                    <a:pt x="392468" y="61264"/>
                  </a:lnTo>
                  <a:lnTo>
                    <a:pt x="392468" y="56489"/>
                  </a:lnTo>
                  <a:lnTo>
                    <a:pt x="392189" y="51841"/>
                  </a:lnTo>
                  <a:lnTo>
                    <a:pt x="347395" y="51841"/>
                  </a:lnTo>
                  <a:lnTo>
                    <a:pt x="348132" y="45770"/>
                  </a:lnTo>
                  <a:lnTo>
                    <a:pt x="350075" y="41046"/>
                  </a:lnTo>
                  <a:lnTo>
                    <a:pt x="356361" y="34302"/>
                  </a:lnTo>
                  <a:lnTo>
                    <a:pt x="360248" y="32613"/>
                  </a:lnTo>
                  <a:lnTo>
                    <a:pt x="385748" y="32613"/>
                  </a:lnTo>
                  <a:lnTo>
                    <a:pt x="385216" y="31813"/>
                  </a:lnTo>
                  <a:lnTo>
                    <a:pt x="380377" y="26073"/>
                  </a:lnTo>
                  <a:lnTo>
                    <a:pt x="373595" y="23190"/>
                  </a:lnTo>
                  <a:close/>
                </a:path>
                <a:path w="456564" h="93345">
                  <a:moveTo>
                    <a:pt x="384594" y="74358"/>
                  </a:moveTo>
                  <a:lnTo>
                    <a:pt x="382485" y="77076"/>
                  </a:lnTo>
                  <a:lnTo>
                    <a:pt x="380034" y="79273"/>
                  </a:lnTo>
                  <a:lnTo>
                    <a:pt x="374408" y="82575"/>
                  </a:lnTo>
                  <a:lnTo>
                    <a:pt x="370979" y="83413"/>
                  </a:lnTo>
                  <a:lnTo>
                    <a:pt x="388588" y="83413"/>
                  </a:lnTo>
                  <a:lnTo>
                    <a:pt x="391604" y="79806"/>
                  </a:lnTo>
                  <a:lnTo>
                    <a:pt x="384594" y="74358"/>
                  </a:lnTo>
                  <a:close/>
                </a:path>
                <a:path w="456564" h="93345">
                  <a:moveTo>
                    <a:pt x="385748" y="32613"/>
                  </a:moveTo>
                  <a:lnTo>
                    <a:pt x="369671" y="32613"/>
                  </a:lnTo>
                  <a:lnTo>
                    <a:pt x="373481" y="34226"/>
                  </a:lnTo>
                  <a:lnTo>
                    <a:pt x="379094" y="40627"/>
                  </a:lnTo>
                  <a:lnTo>
                    <a:pt x="380665" y="45135"/>
                  </a:lnTo>
                  <a:lnTo>
                    <a:pt x="380883" y="48926"/>
                  </a:lnTo>
                  <a:lnTo>
                    <a:pt x="380999" y="51841"/>
                  </a:lnTo>
                  <a:lnTo>
                    <a:pt x="392189" y="51841"/>
                  </a:lnTo>
                  <a:lnTo>
                    <a:pt x="392015" y="48926"/>
                  </a:lnTo>
                  <a:lnTo>
                    <a:pt x="390656" y="42294"/>
                  </a:lnTo>
                  <a:lnTo>
                    <a:pt x="388390" y="36590"/>
                  </a:lnTo>
                  <a:lnTo>
                    <a:pt x="385748" y="32613"/>
                  </a:lnTo>
                  <a:close/>
                </a:path>
                <a:path w="456564" h="93345">
                  <a:moveTo>
                    <a:pt x="414426" y="70878"/>
                  </a:moveTo>
                  <a:lnTo>
                    <a:pt x="402958" y="70878"/>
                  </a:lnTo>
                  <a:lnTo>
                    <a:pt x="402958" y="74853"/>
                  </a:lnTo>
                  <a:lnTo>
                    <a:pt x="425056" y="92773"/>
                  </a:lnTo>
                  <a:lnTo>
                    <a:pt x="438073" y="92773"/>
                  </a:lnTo>
                  <a:lnTo>
                    <a:pt x="444296" y="90957"/>
                  </a:lnTo>
                  <a:lnTo>
                    <a:pt x="453885" y="83731"/>
                  </a:lnTo>
                  <a:lnTo>
                    <a:pt x="454043" y="83413"/>
                  </a:lnTo>
                  <a:lnTo>
                    <a:pt x="425716" y="83413"/>
                  </a:lnTo>
                  <a:lnTo>
                    <a:pt x="421919" y="82283"/>
                  </a:lnTo>
                  <a:lnTo>
                    <a:pt x="416166" y="77774"/>
                  </a:lnTo>
                  <a:lnTo>
                    <a:pt x="414629" y="74726"/>
                  </a:lnTo>
                  <a:lnTo>
                    <a:pt x="414426" y="70878"/>
                  </a:lnTo>
                  <a:close/>
                </a:path>
                <a:path w="456564" h="93345">
                  <a:moveTo>
                    <a:pt x="437654" y="23190"/>
                  </a:moveTo>
                  <a:lnTo>
                    <a:pt x="422821" y="23190"/>
                  </a:lnTo>
                  <a:lnTo>
                    <a:pt x="416877" y="25095"/>
                  </a:lnTo>
                  <a:lnTo>
                    <a:pt x="407568" y="32702"/>
                  </a:lnTo>
                  <a:lnTo>
                    <a:pt x="405333" y="37172"/>
                  </a:lnTo>
                  <a:lnTo>
                    <a:pt x="405244" y="46164"/>
                  </a:lnTo>
                  <a:lnTo>
                    <a:pt x="406069" y="49009"/>
                  </a:lnTo>
                  <a:lnTo>
                    <a:pt x="434898" y="63309"/>
                  </a:lnTo>
                  <a:lnTo>
                    <a:pt x="438975" y="64795"/>
                  </a:lnTo>
                  <a:lnTo>
                    <a:pt x="443649" y="68224"/>
                  </a:lnTo>
                  <a:lnTo>
                    <a:pt x="444817" y="70637"/>
                  </a:lnTo>
                  <a:lnTo>
                    <a:pt x="444817" y="76669"/>
                  </a:lnTo>
                  <a:lnTo>
                    <a:pt x="443496" y="79019"/>
                  </a:lnTo>
                  <a:lnTo>
                    <a:pt x="438251" y="82524"/>
                  </a:lnTo>
                  <a:lnTo>
                    <a:pt x="434771" y="83413"/>
                  </a:lnTo>
                  <a:lnTo>
                    <a:pt x="454043" y="83413"/>
                  </a:lnTo>
                  <a:lnTo>
                    <a:pt x="456234" y="79019"/>
                  </a:lnTo>
                  <a:lnTo>
                    <a:pt x="456285" y="69329"/>
                  </a:lnTo>
                  <a:lnTo>
                    <a:pt x="455421" y="66281"/>
                  </a:lnTo>
                  <a:lnTo>
                    <a:pt x="426161" y="51498"/>
                  </a:lnTo>
                  <a:lnTo>
                    <a:pt x="422198" y="50152"/>
                  </a:lnTo>
                  <a:lnTo>
                    <a:pt x="417817" y="47332"/>
                  </a:lnTo>
                  <a:lnTo>
                    <a:pt x="416725" y="45250"/>
                  </a:lnTo>
                  <a:lnTo>
                    <a:pt x="416725" y="39547"/>
                  </a:lnTo>
                  <a:lnTo>
                    <a:pt x="417893" y="37172"/>
                  </a:lnTo>
                  <a:lnTo>
                    <a:pt x="422617" y="33527"/>
                  </a:lnTo>
                  <a:lnTo>
                    <a:pt x="425881" y="32613"/>
                  </a:lnTo>
                  <a:lnTo>
                    <a:pt x="452825" y="32613"/>
                  </a:lnTo>
                  <a:lnTo>
                    <a:pt x="443826" y="25158"/>
                  </a:lnTo>
                  <a:lnTo>
                    <a:pt x="437654" y="23190"/>
                  </a:lnTo>
                  <a:close/>
                </a:path>
                <a:path w="456564" h="93345">
                  <a:moveTo>
                    <a:pt x="452825" y="32613"/>
                  </a:moveTo>
                  <a:lnTo>
                    <a:pt x="434098" y="32613"/>
                  </a:lnTo>
                  <a:lnTo>
                    <a:pt x="437464" y="33756"/>
                  </a:lnTo>
                  <a:lnTo>
                    <a:pt x="442798" y="38303"/>
                  </a:lnTo>
                  <a:lnTo>
                    <a:pt x="444131" y="41008"/>
                  </a:lnTo>
                  <a:lnTo>
                    <a:pt x="444131" y="44157"/>
                  </a:lnTo>
                  <a:lnTo>
                    <a:pt x="455663" y="44157"/>
                  </a:lnTo>
                  <a:lnTo>
                    <a:pt x="455663" y="38036"/>
                  </a:lnTo>
                  <a:lnTo>
                    <a:pt x="453301" y="33007"/>
                  </a:lnTo>
                  <a:lnTo>
                    <a:pt x="452825" y="32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8829" y="3252958"/>
              <a:ext cx="1237539" cy="9649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4012" y="3024359"/>
              <a:ext cx="812292" cy="9649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8829" y="2859259"/>
              <a:ext cx="1388237" cy="9649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675985" y="2634373"/>
              <a:ext cx="650240" cy="93345"/>
            </a:xfrm>
            <a:custGeom>
              <a:avLst/>
              <a:gdLst/>
              <a:ahLst/>
              <a:cxnLst/>
              <a:rect l="l" t="t" r="r" b="b"/>
              <a:pathLst>
                <a:path w="650239" h="93344">
                  <a:moveTo>
                    <a:pt x="12407" y="24434"/>
                  </a:moveTo>
                  <a:lnTo>
                    <a:pt x="939" y="24434"/>
                  </a:lnTo>
                  <a:lnTo>
                    <a:pt x="939" y="91528"/>
                  </a:lnTo>
                  <a:lnTo>
                    <a:pt x="12407" y="91528"/>
                  </a:lnTo>
                  <a:lnTo>
                    <a:pt x="12407" y="24434"/>
                  </a:lnTo>
                  <a:close/>
                </a:path>
                <a:path w="650239" h="93344">
                  <a:moveTo>
                    <a:pt x="8991" y="0"/>
                  </a:moveTo>
                  <a:lnTo>
                    <a:pt x="4533" y="0"/>
                  </a:lnTo>
                  <a:lnTo>
                    <a:pt x="2844" y="647"/>
                  </a:lnTo>
                  <a:lnTo>
                    <a:pt x="571" y="3213"/>
                  </a:lnTo>
                  <a:lnTo>
                    <a:pt x="0" y="4775"/>
                  </a:lnTo>
                  <a:lnTo>
                    <a:pt x="0" y="8496"/>
                  </a:lnTo>
                  <a:lnTo>
                    <a:pt x="571" y="10058"/>
                  </a:lnTo>
                  <a:lnTo>
                    <a:pt x="2844" y="12534"/>
                  </a:lnTo>
                  <a:lnTo>
                    <a:pt x="4533" y="13157"/>
                  </a:lnTo>
                  <a:lnTo>
                    <a:pt x="8991" y="13157"/>
                  </a:lnTo>
                  <a:lnTo>
                    <a:pt x="10693" y="12534"/>
                  </a:lnTo>
                  <a:lnTo>
                    <a:pt x="13004" y="10058"/>
                  </a:lnTo>
                  <a:lnTo>
                    <a:pt x="13588" y="8496"/>
                  </a:lnTo>
                  <a:lnTo>
                    <a:pt x="13588" y="4775"/>
                  </a:lnTo>
                  <a:lnTo>
                    <a:pt x="13004" y="3213"/>
                  </a:lnTo>
                  <a:lnTo>
                    <a:pt x="10693" y="647"/>
                  </a:lnTo>
                  <a:lnTo>
                    <a:pt x="8991" y="0"/>
                  </a:lnTo>
                  <a:close/>
                </a:path>
                <a:path w="650239" h="93344">
                  <a:moveTo>
                    <a:pt x="41617" y="24434"/>
                  </a:moveTo>
                  <a:lnTo>
                    <a:pt x="30759" y="24434"/>
                  </a:lnTo>
                  <a:lnTo>
                    <a:pt x="30759" y="91541"/>
                  </a:lnTo>
                  <a:lnTo>
                    <a:pt x="42240" y="91541"/>
                  </a:lnTo>
                  <a:lnTo>
                    <a:pt x="42240" y="43726"/>
                  </a:lnTo>
                  <a:lnTo>
                    <a:pt x="43802" y="40500"/>
                  </a:lnTo>
                  <a:lnTo>
                    <a:pt x="45999" y="37896"/>
                  </a:lnTo>
                  <a:lnTo>
                    <a:pt x="51625" y="33921"/>
                  </a:lnTo>
                  <a:lnTo>
                    <a:pt x="54889" y="32931"/>
                  </a:lnTo>
                  <a:lnTo>
                    <a:pt x="80094" y="32931"/>
                  </a:lnTo>
                  <a:lnTo>
                    <a:pt x="41986" y="32867"/>
                  </a:lnTo>
                  <a:lnTo>
                    <a:pt x="41617" y="24434"/>
                  </a:lnTo>
                  <a:close/>
                </a:path>
                <a:path w="650239" h="93344">
                  <a:moveTo>
                    <a:pt x="80094" y="32931"/>
                  </a:moveTo>
                  <a:lnTo>
                    <a:pt x="63195" y="32931"/>
                  </a:lnTo>
                  <a:lnTo>
                    <a:pt x="66573" y="34086"/>
                  </a:lnTo>
                  <a:lnTo>
                    <a:pt x="70916" y="38722"/>
                  </a:lnTo>
                  <a:lnTo>
                    <a:pt x="72021" y="42303"/>
                  </a:lnTo>
                  <a:lnTo>
                    <a:pt x="72059" y="91541"/>
                  </a:lnTo>
                  <a:lnTo>
                    <a:pt x="83540" y="91541"/>
                  </a:lnTo>
                  <a:lnTo>
                    <a:pt x="83532" y="47129"/>
                  </a:lnTo>
                  <a:lnTo>
                    <a:pt x="82128" y="36699"/>
                  </a:lnTo>
                  <a:lnTo>
                    <a:pt x="80094" y="32931"/>
                  </a:lnTo>
                  <a:close/>
                </a:path>
                <a:path w="650239" h="93344">
                  <a:moveTo>
                    <a:pt x="62077" y="23202"/>
                  </a:moveTo>
                  <a:lnTo>
                    <a:pt x="53809" y="23202"/>
                  </a:lnTo>
                  <a:lnTo>
                    <a:pt x="47116" y="26428"/>
                  </a:lnTo>
                  <a:lnTo>
                    <a:pt x="41986" y="32867"/>
                  </a:lnTo>
                  <a:lnTo>
                    <a:pt x="80059" y="32867"/>
                  </a:lnTo>
                  <a:lnTo>
                    <a:pt x="78081" y="29202"/>
                  </a:lnTo>
                  <a:lnTo>
                    <a:pt x="71398" y="24702"/>
                  </a:lnTo>
                  <a:lnTo>
                    <a:pt x="62077" y="23202"/>
                  </a:lnTo>
                  <a:close/>
                </a:path>
                <a:path w="650239" h="93344">
                  <a:moveTo>
                    <a:pt x="116408" y="33312"/>
                  </a:moveTo>
                  <a:lnTo>
                    <a:pt x="104927" y="33312"/>
                  </a:lnTo>
                  <a:lnTo>
                    <a:pt x="104927" y="80619"/>
                  </a:lnTo>
                  <a:lnTo>
                    <a:pt x="106235" y="85026"/>
                  </a:lnTo>
                  <a:lnTo>
                    <a:pt x="111442" y="91224"/>
                  </a:lnTo>
                  <a:lnTo>
                    <a:pt x="115303" y="92773"/>
                  </a:lnTo>
                  <a:lnTo>
                    <a:pt x="123278" y="92773"/>
                  </a:lnTo>
                  <a:lnTo>
                    <a:pt x="126225" y="92367"/>
                  </a:lnTo>
                  <a:lnTo>
                    <a:pt x="129235" y="91541"/>
                  </a:lnTo>
                  <a:lnTo>
                    <a:pt x="129235" y="83045"/>
                  </a:lnTo>
                  <a:lnTo>
                    <a:pt x="121094" y="83045"/>
                  </a:lnTo>
                  <a:lnTo>
                    <a:pt x="119189" y="82372"/>
                  </a:lnTo>
                  <a:lnTo>
                    <a:pt x="116954" y="79679"/>
                  </a:lnTo>
                  <a:lnTo>
                    <a:pt x="116408" y="77660"/>
                  </a:lnTo>
                  <a:lnTo>
                    <a:pt x="116408" y="33312"/>
                  </a:lnTo>
                  <a:close/>
                </a:path>
                <a:path w="650239" h="93344">
                  <a:moveTo>
                    <a:pt x="129235" y="82295"/>
                  </a:moveTo>
                  <a:lnTo>
                    <a:pt x="126923" y="82791"/>
                  </a:lnTo>
                  <a:lnTo>
                    <a:pt x="125107" y="83045"/>
                  </a:lnTo>
                  <a:lnTo>
                    <a:pt x="129235" y="83045"/>
                  </a:lnTo>
                  <a:lnTo>
                    <a:pt x="129235" y="82295"/>
                  </a:lnTo>
                  <a:close/>
                </a:path>
                <a:path w="650239" h="93344">
                  <a:moveTo>
                    <a:pt x="128930" y="24434"/>
                  </a:moveTo>
                  <a:lnTo>
                    <a:pt x="92710" y="24434"/>
                  </a:lnTo>
                  <a:lnTo>
                    <a:pt x="92710" y="33312"/>
                  </a:lnTo>
                  <a:lnTo>
                    <a:pt x="128930" y="33312"/>
                  </a:lnTo>
                  <a:lnTo>
                    <a:pt x="128930" y="24434"/>
                  </a:lnTo>
                  <a:close/>
                </a:path>
                <a:path w="650239" h="93344">
                  <a:moveTo>
                    <a:pt x="116408" y="8191"/>
                  </a:moveTo>
                  <a:lnTo>
                    <a:pt x="104927" y="8191"/>
                  </a:lnTo>
                  <a:lnTo>
                    <a:pt x="104927" y="24434"/>
                  </a:lnTo>
                  <a:lnTo>
                    <a:pt x="116408" y="24434"/>
                  </a:lnTo>
                  <a:lnTo>
                    <a:pt x="116408" y="8191"/>
                  </a:lnTo>
                  <a:close/>
                </a:path>
                <a:path w="650239" h="93344">
                  <a:moveTo>
                    <a:pt x="177457" y="23202"/>
                  </a:moveTo>
                  <a:lnTo>
                    <a:pt x="163410" y="23202"/>
                  </a:lnTo>
                  <a:lnTo>
                    <a:pt x="158457" y="24676"/>
                  </a:lnTo>
                  <a:lnTo>
                    <a:pt x="149313" y="30594"/>
                  </a:lnTo>
                  <a:lnTo>
                    <a:pt x="145770" y="34683"/>
                  </a:lnTo>
                  <a:lnTo>
                    <a:pt x="140675" y="45148"/>
                  </a:lnTo>
                  <a:lnTo>
                    <a:pt x="139429" y="50977"/>
                  </a:lnTo>
                  <a:lnTo>
                    <a:pt x="139515" y="61277"/>
                  </a:lnTo>
                  <a:lnTo>
                    <a:pt x="161074" y="92773"/>
                  </a:lnTo>
                  <a:lnTo>
                    <a:pt x="170167" y="92773"/>
                  </a:lnTo>
                  <a:lnTo>
                    <a:pt x="178070" y="91963"/>
                  </a:lnTo>
                  <a:lnTo>
                    <a:pt x="184921" y="89534"/>
                  </a:lnTo>
                  <a:lnTo>
                    <a:pt x="190719" y="85486"/>
                  </a:lnTo>
                  <a:lnTo>
                    <a:pt x="192456" y="83413"/>
                  </a:lnTo>
                  <a:lnTo>
                    <a:pt x="165087" y="83413"/>
                  </a:lnTo>
                  <a:lnTo>
                    <a:pt x="160375" y="81381"/>
                  </a:lnTo>
                  <a:lnTo>
                    <a:pt x="152984" y="73228"/>
                  </a:lnTo>
                  <a:lnTo>
                    <a:pt x="151041" y="67894"/>
                  </a:lnTo>
                  <a:lnTo>
                    <a:pt x="150875" y="61277"/>
                  </a:lnTo>
                  <a:lnTo>
                    <a:pt x="196329" y="61277"/>
                  </a:lnTo>
                  <a:lnTo>
                    <a:pt x="196329" y="56502"/>
                  </a:lnTo>
                  <a:lnTo>
                    <a:pt x="196051" y="51854"/>
                  </a:lnTo>
                  <a:lnTo>
                    <a:pt x="151257" y="51854"/>
                  </a:lnTo>
                  <a:lnTo>
                    <a:pt x="151993" y="45770"/>
                  </a:lnTo>
                  <a:lnTo>
                    <a:pt x="153936" y="41046"/>
                  </a:lnTo>
                  <a:lnTo>
                    <a:pt x="160223" y="34315"/>
                  </a:lnTo>
                  <a:lnTo>
                    <a:pt x="164109" y="32626"/>
                  </a:lnTo>
                  <a:lnTo>
                    <a:pt x="189617" y="32626"/>
                  </a:lnTo>
                  <a:lnTo>
                    <a:pt x="189077" y="31813"/>
                  </a:lnTo>
                  <a:lnTo>
                    <a:pt x="184238" y="26073"/>
                  </a:lnTo>
                  <a:lnTo>
                    <a:pt x="177457" y="23202"/>
                  </a:lnTo>
                  <a:close/>
                </a:path>
                <a:path w="650239" h="93344">
                  <a:moveTo>
                    <a:pt x="188455" y="74358"/>
                  </a:moveTo>
                  <a:lnTo>
                    <a:pt x="186347" y="77088"/>
                  </a:lnTo>
                  <a:lnTo>
                    <a:pt x="183896" y="79273"/>
                  </a:lnTo>
                  <a:lnTo>
                    <a:pt x="178269" y="82588"/>
                  </a:lnTo>
                  <a:lnTo>
                    <a:pt x="174840" y="83413"/>
                  </a:lnTo>
                  <a:lnTo>
                    <a:pt x="192456" y="83413"/>
                  </a:lnTo>
                  <a:lnTo>
                    <a:pt x="195465" y="79819"/>
                  </a:lnTo>
                  <a:lnTo>
                    <a:pt x="188455" y="74358"/>
                  </a:lnTo>
                  <a:close/>
                </a:path>
                <a:path w="650239" h="93344">
                  <a:moveTo>
                    <a:pt x="189617" y="32626"/>
                  </a:moveTo>
                  <a:lnTo>
                    <a:pt x="173532" y="32626"/>
                  </a:lnTo>
                  <a:lnTo>
                    <a:pt x="177342" y="34226"/>
                  </a:lnTo>
                  <a:lnTo>
                    <a:pt x="182956" y="40639"/>
                  </a:lnTo>
                  <a:lnTo>
                    <a:pt x="184526" y="45135"/>
                  </a:lnTo>
                  <a:lnTo>
                    <a:pt x="184745" y="48937"/>
                  </a:lnTo>
                  <a:lnTo>
                    <a:pt x="184861" y="51854"/>
                  </a:lnTo>
                  <a:lnTo>
                    <a:pt x="196051" y="51854"/>
                  </a:lnTo>
                  <a:lnTo>
                    <a:pt x="195876" y="48937"/>
                  </a:lnTo>
                  <a:lnTo>
                    <a:pt x="194517" y="42300"/>
                  </a:lnTo>
                  <a:lnTo>
                    <a:pt x="192252" y="36592"/>
                  </a:lnTo>
                  <a:lnTo>
                    <a:pt x="189617" y="32626"/>
                  </a:lnTo>
                  <a:close/>
                </a:path>
                <a:path w="650239" h="93344">
                  <a:moveTo>
                    <a:pt x="220764" y="24434"/>
                  </a:moveTo>
                  <a:lnTo>
                    <a:pt x="209600" y="24434"/>
                  </a:lnTo>
                  <a:lnTo>
                    <a:pt x="209600" y="91541"/>
                  </a:lnTo>
                  <a:lnTo>
                    <a:pt x="221081" y="91541"/>
                  </a:lnTo>
                  <a:lnTo>
                    <a:pt x="221081" y="43916"/>
                  </a:lnTo>
                  <a:lnTo>
                    <a:pt x="223761" y="37503"/>
                  </a:lnTo>
                  <a:lnTo>
                    <a:pt x="228866" y="34302"/>
                  </a:lnTo>
                  <a:lnTo>
                    <a:pt x="242036" y="34302"/>
                  </a:lnTo>
                  <a:lnTo>
                    <a:pt x="242036" y="32194"/>
                  </a:lnTo>
                  <a:lnTo>
                    <a:pt x="220954" y="32194"/>
                  </a:lnTo>
                  <a:lnTo>
                    <a:pt x="220764" y="24434"/>
                  </a:lnTo>
                  <a:close/>
                </a:path>
                <a:path w="650239" h="93344">
                  <a:moveTo>
                    <a:pt x="242036" y="34302"/>
                  </a:moveTo>
                  <a:lnTo>
                    <a:pt x="238417" y="34302"/>
                  </a:lnTo>
                  <a:lnTo>
                    <a:pt x="240296" y="34442"/>
                  </a:lnTo>
                  <a:lnTo>
                    <a:pt x="242036" y="34734"/>
                  </a:lnTo>
                  <a:lnTo>
                    <a:pt x="242036" y="34302"/>
                  </a:lnTo>
                  <a:close/>
                </a:path>
                <a:path w="650239" h="93344">
                  <a:moveTo>
                    <a:pt x="239179" y="23202"/>
                  </a:moveTo>
                  <a:lnTo>
                    <a:pt x="230047" y="23202"/>
                  </a:lnTo>
                  <a:lnTo>
                    <a:pt x="224713" y="26200"/>
                  </a:lnTo>
                  <a:lnTo>
                    <a:pt x="220954" y="32194"/>
                  </a:lnTo>
                  <a:lnTo>
                    <a:pt x="242036" y="32194"/>
                  </a:lnTo>
                  <a:lnTo>
                    <a:pt x="242036" y="24066"/>
                  </a:lnTo>
                  <a:lnTo>
                    <a:pt x="240880" y="23482"/>
                  </a:lnTo>
                  <a:lnTo>
                    <a:pt x="239179" y="23202"/>
                  </a:lnTo>
                  <a:close/>
                </a:path>
                <a:path w="650239" h="93344">
                  <a:moveTo>
                    <a:pt x="258775" y="24434"/>
                  </a:moveTo>
                  <a:lnTo>
                    <a:pt x="247065" y="24434"/>
                  </a:lnTo>
                  <a:lnTo>
                    <a:pt x="271373" y="91541"/>
                  </a:lnTo>
                  <a:lnTo>
                    <a:pt x="280111" y="91541"/>
                  </a:lnTo>
                  <a:lnTo>
                    <a:pt x="285695" y="75971"/>
                  </a:lnTo>
                  <a:lnTo>
                    <a:pt x="275831" y="75971"/>
                  </a:lnTo>
                  <a:lnTo>
                    <a:pt x="258775" y="24434"/>
                  </a:lnTo>
                  <a:close/>
                </a:path>
                <a:path w="650239" h="93344">
                  <a:moveTo>
                    <a:pt x="304177" y="24434"/>
                  </a:moveTo>
                  <a:lnTo>
                    <a:pt x="292455" y="24434"/>
                  </a:lnTo>
                  <a:lnTo>
                    <a:pt x="275831" y="75971"/>
                  </a:lnTo>
                  <a:lnTo>
                    <a:pt x="285695" y="75971"/>
                  </a:lnTo>
                  <a:lnTo>
                    <a:pt x="304177" y="24434"/>
                  </a:lnTo>
                  <a:close/>
                </a:path>
                <a:path w="650239" h="93344">
                  <a:moveTo>
                    <a:pt x="350354" y="23202"/>
                  </a:moveTo>
                  <a:lnTo>
                    <a:pt x="336296" y="23202"/>
                  </a:lnTo>
                  <a:lnTo>
                    <a:pt x="331342" y="24676"/>
                  </a:lnTo>
                  <a:lnTo>
                    <a:pt x="322211" y="30594"/>
                  </a:lnTo>
                  <a:lnTo>
                    <a:pt x="318655" y="34683"/>
                  </a:lnTo>
                  <a:lnTo>
                    <a:pt x="313560" y="45148"/>
                  </a:lnTo>
                  <a:lnTo>
                    <a:pt x="312314" y="50977"/>
                  </a:lnTo>
                  <a:lnTo>
                    <a:pt x="312400" y="61277"/>
                  </a:lnTo>
                  <a:lnTo>
                    <a:pt x="333959" y="92773"/>
                  </a:lnTo>
                  <a:lnTo>
                    <a:pt x="343052" y="92773"/>
                  </a:lnTo>
                  <a:lnTo>
                    <a:pt x="350962" y="91963"/>
                  </a:lnTo>
                  <a:lnTo>
                    <a:pt x="357816" y="89534"/>
                  </a:lnTo>
                  <a:lnTo>
                    <a:pt x="363612" y="85486"/>
                  </a:lnTo>
                  <a:lnTo>
                    <a:pt x="365345" y="83413"/>
                  </a:lnTo>
                  <a:lnTo>
                    <a:pt x="337972" y="83413"/>
                  </a:lnTo>
                  <a:lnTo>
                    <a:pt x="333260" y="81381"/>
                  </a:lnTo>
                  <a:lnTo>
                    <a:pt x="325869" y="73228"/>
                  </a:lnTo>
                  <a:lnTo>
                    <a:pt x="323938" y="67894"/>
                  </a:lnTo>
                  <a:lnTo>
                    <a:pt x="323773" y="61277"/>
                  </a:lnTo>
                  <a:lnTo>
                    <a:pt x="369227" y="61277"/>
                  </a:lnTo>
                  <a:lnTo>
                    <a:pt x="369227" y="56502"/>
                  </a:lnTo>
                  <a:lnTo>
                    <a:pt x="368947" y="51854"/>
                  </a:lnTo>
                  <a:lnTo>
                    <a:pt x="324142" y="51854"/>
                  </a:lnTo>
                  <a:lnTo>
                    <a:pt x="324891" y="45770"/>
                  </a:lnTo>
                  <a:lnTo>
                    <a:pt x="326821" y="41046"/>
                  </a:lnTo>
                  <a:lnTo>
                    <a:pt x="333108" y="34315"/>
                  </a:lnTo>
                  <a:lnTo>
                    <a:pt x="336994" y="32626"/>
                  </a:lnTo>
                  <a:lnTo>
                    <a:pt x="362502" y="32626"/>
                  </a:lnTo>
                  <a:lnTo>
                    <a:pt x="361962" y="31813"/>
                  </a:lnTo>
                  <a:lnTo>
                    <a:pt x="357136" y="26073"/>
                  </a:lnTo>
                  <a:lnTo>
                    <a:pt x="350354" y="23202"/>
                  </a:lnTo>
                  <a:close/>
                </a:path>
                <a:path w="650239" h="93344">
                  <a:moveTo>
                    <a:pt x="361353" y="74358"/>
                  </a:moveTo>
                  <a:lnTo>
                    <a:pt x="359244" y="77088"/>
                  </a:lnTo>
                  <a:lnTo>
                    <a:pt x="356781" y="79273"/>
                  </a:lnTo>
                  <a:lnTo>
                    <a:pt x="351154" y="82588"/>
                  </a:lnTo>
                  <a:lnTo>
                    <a:pt x="347725" y="83413"/>
                  </a:lnTo>
                  <a:lnTo>
                    <a:pt x="365345" y="83413"/>
                  </a:lnTo>
                  <a:lnTo>
                    <a:pt x="368350" y="79819"/>
                  </a:lnTo>
                  <a:lnTo>
                    <a:pt x="361353" y="74358"/>
                  </a:lnTo>
                  <a:close/>
                </a:path>
                <a:path w="650239" h="93344">
                  <a:moveTo>
                    <a:pt x="362502" y="32626"/>
                  </a:moveTo>
                  <a:lnTo>
                    <a:pt x="346417" y="32626"/>
                  </a:lnTo>
                  <a:lnTo>
                    <a:pt x="350227" y="34226"/>
                  </a:lnTo>
                  <a:lnTo>
                    <a:pt x="355853" y="40639"/>
                  </a:lnTo>
                  <a:lnTo>
                    <a:pt x="357411" y="45135"/>
                  </a:lnTo>
                  <a:lnTo>
                    <a:pt x="357630" y="48937"/>
                  </a:lnTo>
                  <a:lnTo>
                    <a:pt x="357746" y="51854"/>
                  </a:lnTo>
                  <a:lnTo>
                    <a:pt x="368947" y="51854"/>
                  </a:lnTo>
                  <a:lnTo>
                    <a:pt x="368772" y="48937"/>
                  </a:lnTo>
                  <a:lnTo>
                    <a:pt x="367409" y="42300"/>
                  </a:lnTo>
                  <a:lnTo>
                    <a:pt x="365139" y="36592"/>
                  </a:lnTo>
                  <a:lnTo>
                    <a:pt x="362502" y="32626"/>
                  </a:lnTo>
                  <a:close/>
                </a:path>
                <a:path w="650239" h="93344">
                  <a:moveTo>
                    <a:pt x="393344" y="24434"/>
                  </a:moveTo>
                  <a:lnTo>
                    <a:pt x="382498" y="24434"/>
                  </a:lnTo>
                  <a:lnTo>
                    <a:pt x="382498" y="91541"/>
                  </a:lnTo>
                  <a:lnTo>
                    <a:pt x="393966" y="91541"/>
                  </a:lnTo>
                  <a:lnTo>
                    <a:pt x="393966" y="43726"/>
                  </a:lnTo>
                  <a:lnTo>
                    <a:pt x="395541" y="40500"/>
                  </a:lnTo>
                  <a:lnTo>
                    <a:pt x="397725" y="37896"/>
                  </a:lnTo>
                  <a:lnTo>
                    <a:pt x="403351" y="33921"/>
                  </a:lnTo>
                  <a:lnTo>
                    <a:pt x="406615" y="32931"/>
                  </a:lnTo>
                  <a:lnTo>
                    <a:pt x="431820" y="32931"/>
                  </a:lnTo>
                  <a:lnTo>
                    <a:pt x="393712" y="32867"/>
                  </a:lnTo>
                  <a:lnTo>
                    <a:pt x="393344" y="24434"/>
                  </a:lnTo>
                  <a:close/>
                </a:path>
                <a:path w="650239" h="93344">
                  <a:moveTo>
                    <a:pt x="431820" y="32931"/>
                  </a:moveTo>
                  <a:lnTo>
                    <a:pt x="414921" y="32931"/>
                  </a:lnTo>
                  <a:lnTo>
                    <a:pt x="418299" y="34086"/>
                  </a:lnTo>
                  <a:lnTo>
                    <a:pt x="422643" y="38722"/>
                  </a:lnTo>
                  <a:lnTo>
                    <a:pt x="423748" y="42303"/>
                  </a:lnTo>
                  <a:lnTo>
                    <a:pt x="423799" y="91541"/>
                  </a:lnTo>
                  <a:lnTo>
                    <a:pt x="435267" y="91541"/>
                  </a:lnTo>
                  <a:lnTo>
                    <a:pt x="435258" y="47129"/>
                  </a:lnTo>
                  <a:lnTo>
                    <a:pt x="433854" y="36699"/>
                  </a:lnTo>
                  <a:lnTo>
                    <a:pt x="431820" y="32931"/>
                  </a:lnTo>
                  <a:close/>
                </a:path>
                <a:path w="650239" h="93344">
                  <a:moveTo>
                    <a:pt x="413804" y="23202"/>
                  </a:moveTo>
                  <a:lnTo>
                    <a:pt x="405536" y="23202"/>
                  </a:lnTo>
                  <a:lnTo>
                    <a:pt x="398843" y="26428"/>
                  </a:lnTo>
                  <a:lnTo>
                    <a:pt x="393712" y="32867"/>
                  </a:lnTo>
                  <a:lnTo>
                    <a:pt x="431786" y="32867"/>
                  </a:lnTo>
                  <a:lnTo>
                    <a:pt x="429807" y="29202"/>
                  </a:lnTo>
                  <a:lnTo>
                    <a:pt x="423124" y="24702"/>
                  </a:lnTo>
                  <a:lnTo>
                    <a:pt x="413804" y="23202"/>
                  </a:lnTo>
                  <a:close/>
                </a:path>
                <a:path w="650239" h="93344">
                  <a:moveTo>
                    <a:pt x="468134" y="33312"/>
                  </a:moveTo>
                  <a:lnTo>
                    <a:pt x="456653" y="33312"/>
                  </a:lnTo>
                  <a:lnTo>
                    <a:pt x="456653" y="80619"/>
                  </a:lnTo>
                  <a:lnTo>
                    <a:pt x="457962" y="85026"/>
                  </a:lnTo>
                  <a:lnTo>
                    <a:pt x="463169" y="91224"/>
                  </a:lnTo>
                  <a:lnTo>
                    <a:pt x="467042" y="92773"/>
                  </a:lnTo>
                  <a:lnTo>
                    <a:pt x="475018" y="92773"/>
                  </a:lnTo>
                  <a:lnTo>
                    <a:pt x="477951" y="92367"/>
                  </a:lnTo>
                  <a:lnTo>
                    <a:pt x="480974" y="91541"/>
                  </a:lnTo>
                  <a:lnTo>
                    <a:pt x="480974" y="83045"/>
                  </a:lnTo>
                  <a:lnTo>
                    <a:pt x="472821" y="83045"/>
                  </a:lnTo>
                  <a:lnTo>
                    <a:pt x="470928" y="82372"/>
                  </a:lnTo>
                  <a:lnTo>
                    <a:pt x="468693" y="79679"/>
                  </a:lnTo>
                  <a:lnTo>
                    <a:pt x="468134" y="77660"/>
                  </a:lnTo>
                  <a:lnTo>
                    <a:pt x="468134" y="33312"/>
                  </a:lnTo>
                  <a:close/>
                </a:path>
                <a:path w="650239" h="93344">
                  <a:moveTo>
                    <a:pt x="480974" y="82295"/>
                  </a:moveTo>
                  <a:lnTo>
                    <a:pt x="478650" y="82791"/>
                  </a:lnTo>
                  <a:lnTo>
                    <a:pt x="476834" y="83045"/>
                  </a:lnTo>
                  <a:lnTo>
                    <a:pt x="480974" y="83045"/>
                  </a:lnTo>
                  <a:lnTo>
                    <a:pt x="480974" y="82295"/>
                  </a:lnTo>
                  <a:close/>
                </a:path>
                <a:path w="650239" h="93344">
                  <a:moveTo>
                    <a:pt x="480656" y="24434"/>
                  </a:moveTo>
                  <a:lnTo>
                    <a:pt x="444449" y="24434"/>
                  </a:lnTo>
                  <a:lnTo>
                    <a:pt x="444449" y="33312"/>
                  </a:lnTo>
                  <a:lnTo>
                    <a:pt x="480656" y="33312"/>
                  </a:lnTo>
                  <a:lnTo>
                    <a:pt x="480656" y="24434"/>
                  </a:lnTo>
                  <a:close/>
                </a:path>
                <a:path w="650239" h="93344">
                  <a:moveTo>
                    <a:pt x="468134" y="8191"/>
                  </a:moveTo>
                  <a:lnTo>
                    <a:pt x="456653" y="8191"/>
                  </a:lnTo>
                  <a:lnTo>
                    <a:pt x="456653" y="24434"/>
                  </a:lnTo>
                  <a:lnTo>
                    <a:pt x="468134" y="24434"/>
                  </a:lnTo>
                  <a:lnTo>
                    <a:pt x="468134" y="8191"/>
                  </a:lnTo>
                  <a:close/>
                </a:path>
                <a:path w="650239" h="93344">
                  <a:moveTo>
                    <a:pt x="506514" y="24434"/>
                  </a:moveTo>
                  <a:lnTo>
                    <a:pt x="495045" y="24434"/>
                  </a:lnTo>
                  <a:lnTo>
                    <a:pt x="495045" y="91528"/>
                  </a:lnTo>
                  <a:lnTo>
                    <a:pt x="506514" y="91528"/>
                  </a:lnTo>
                  <a:lnTo>
                    <a:pt x="506514" y="24434"/>
                  </a:lnTo>
                  <a:close/>
                </a:path>
                <a:path w="650239" h="93344">
                  <a:moveTo>
                    <a:pt x="503110" y="0"/>
                  </a:moveTo>
                  <a:lnTo>
                    <a:pt x="498640" y="0"/>
                  </a:lnTo>
                  <a:lnTo>
                    <a:pt x="496950" y="647"/>
                  </a:lnTo>
                  <a:lnTo>
                    <a:pt x="494677" y="3213"/>
                  </a:lnTo>
                  <a:lnTo>
                    <a:pt x="494118" y="4775"/>
                  </a:lnTo>
                  <a:lnTo>
                    <a:pt x="494118" y="8496"/>
                  </a:lnTo>
                  <a:lnTo>
                    <a:pt x="494677" y="10058"/>
                  </a:lnTo>
                  <a:lnTo>
                    <a:pt x="496950" y="12534"/>
                  </a:lnTo>
                  <a:lnTo>
                    <a:pt x="498640" y="13157"/>
                  </a:lnTo>
                  <a:lnTo>
                    <a:pt x="503110" y="13157"/>
                  </a:lnTo>
                  <a:lnTo>
                    <a:pt x="504799" y="12534"/>
                  </a:lnTo>
                  <a:lnTo>
                    <a:pt x="507111" y="10058"/>
                  </a:lnTo>
                  <a:lnTo>
                    <a:pt x="507695" y="8496"/>
                  </a:lnTo>
                  <a:lnTo>
                    <a:pt x="507695" y="4775"/>
                  </a:lnTo>
                  <a:lnTo>
                    <a:pt x="507111" y="3213"/>
                  </a:lnTo>
                  <a:lnTo>
                    <a:pt x="504799" y="647"/>
                  </a:lnTo>
                  <a:lnTo>
                    <a:pt x="503110" y="0"/>
                  </a:lnTo>
                  <a:close/>
                </a:path>
                <a:path w="650239" h="93344">
                  <a:moveTo>
                    <a:pt x="561416" y="23202"/>
                  </a:moveTo>
                  <a:lnTo>
                    <a:pt x="546366" y="23202"/>
                  </a:lnTo>
                  <a:lnTo>
                    <a:pt x="541108" y="24625"/>
                  </a:lnTo>
                  <a:lnTo>
                    <a:pt x="521830" y="58178"/>
                  </a:lnTo>
                  <a:lnTo>
                    <a:pt x="522360" y="65605"/>
                  </a:lnTo>
                  <a:lnTo>
                    <a:pt x="543306" y="92773"/>
                  </a:lnTo>
                  <a:lnTo>
                    <a:pt x="558444" y="92773"/>
                  </a:lnTo>
                  <a:lnTo>
                    <a:pt x="563791" y="91325"/>
                  </a:lnTo>
                  <a:lnTo>
                    <a:pt x="573087" y="85547"/>
                  </a:lnTo>
                  <a:lnTo>
                    <a:pt x="574973" y="83413"/>
                  </a:lnTo>
                  <a:lnTo>
                    <a:pt x="546620" y="83413"/>
                  </a:lnTo>
                  <a:lnTo>
                    <a:pt x="541997" y="81152"/>
                  </a:lnTo>
                  <a:lnTo>
                    <a:pt x="535089" y="72148"/>
                  </a:lnTo>
                  <a:lnTo>
                    <a:pt x="533374" y="66166"/>
                  </a:lnTo>
                  <a:lnTo>
                    <a:pt x="533462" y="50012"/>
                  </a:lnTo>
                  <a:lnTo>
                    <a:pt x="535101" y="43891"/>
                  </a:lnTo>
                  <a:lnTo>
                    <a:pt x="542048" y="34874"/>
                  </a:lnTo>
                  <a:lnTo>
                    <a:pt x="546620" y="32626"/>
                  </a:lnTo>
                  <a:lnTo>
                    <a:pt x="574389" y="32626"/>
                  </a:lnTo>
                  <a:lnTo>
                    <a:pt x="568807" y="26365"/>
                  </a:lnTo>
                  <a:lnTo>
                    <a:pt x="561416" y="23202"/>
                  </a:lnTo>
                  <a:close/>
                </a:path>
                <a:path w="650239" h="93344">
                  <a:moveTo>
                    <a:pt x="574389" y="32626"/>
                  </a:moveTo>
                  <a:lnTo>
                    <a:pt x="558063" y="32626"/>
                  </a:lnTo>
                  <a:lnTo>
                    <a:pt x="562711" y="34912"/>
                  </a:lnTo>
                  <a:lnTo>
                    <a:pt x="569696" y="44043"/>
                  </a:lnTo>
                  <a:lnTo>
                    <a:pt x="571449" y="50012"/>
                  </a:lnTo>
                  <a:lnTo>
                    <a:pt x="571446" y="65605"/>
                  </a:lnTo>
                  <a:lnTo>
                    <a:pt x="569722" y="71996"/>
                  </a:lnTo>
                  <a:lnTo>
                    <a:pt x="562863" y="81127"/>
                  </a:lnTo>
                  <a:lnTo>
                    <a:pt x="558241" y="83413"/>
                  </a:lnTo>
                  <a:lnTo>
                    <a:pt x="574973" y="83413"/>
                  </a:lnTo>
                  <a:lnTo>
                    <a:pt x="576668" y="81495"/>
                  </a:lnTo>
                  <a:lnTo>
                    <a:pt x="581660" y="71119"/>
                  </a:lnTo>
                  <a:lnTo>
                    <a:pt x="582846" y="65595"/>
                  </a:lnTo>
                  <a:lnTo>
                    <a:pt x="582917" y="57924"/>
                  </a:lnTo>
                  <a:lnTo>
                    <a:pt x="582413" y="50800"/>
                  </a:lnTo>
                  <a:lnTo>
                    <a:pt x="582287" y="50012"/>
                  </a:lnTo>
                  <a:lnTo>
                    <a:pt x="580801" y="43740"/>
                  </a:lnTo>
                  <a:lnTo>
                    <a:pt x="578154" y="37823"/>
                  </a:lnTo>
                  <a:lnTo>
                    <a:pt x="574389" y="32626"/>
                  </a:lnTo>
                  <a:close/>
                </a:path>
                <a:path w="650239" h="93344">
                  <a:moveTo>
                    <a:pt x="608152" y="24434"/>
                  </a:moveTo>
                  <a:lnTo>
                    <a:pt x="597306" y="24434"/>
                  </a:lnTo>
                  <a:lnTo>
                    <a:pt x="597306" y="91541"/>
                  </a:lnTo>
                  <a:lnTo>
                    <a:pt x="608774" y="91541"/>
                  </a:lnTo>
                  <a:lnTo>
                    <a:pt x="608774" y="43726"/>
                  </a:lnTo>
                  <a:lnTo>
                    <a:pt x="610349" y="40500"/>
                  </a:lnTo>
                  <a:lnTo>
                    <a:pt x="612533" y="37896"/>
                  </a:lnTo>
                  <a:lnTo>
                    <a:pt x="618159" y="33921"/>
                  </a:lnTo>
                  <a:lnTo>
                    <a:pt x="621423" y="32931"/>
                  </a:lnTo>
                  <a:lnTo>
                    <a:pt x="646629" y="32931"/>
                  </a:lnTo>
                  <a:lnTo>
                    <a:pt x="608533" y="32867"/>
                  </a:lnTo>
                  <a:lnTo>
                    <a:pt x="608152" y="24434"/>
                  </a:lnTo>
                  <a:close/>
                </a:path>
                <a:path w="650239" h="93344">
                  <a:moveTo>
                    <a:pt x="646629" y="32931"/>
                  </a:moveTo>
                  <a:lnTo>
                    <a:pt x="629729" y="32931"/>
                  </a:lnTo>
                  <a:lnTo>
                    <a:pt x="633120" y="34086"/>
                  </a:lnTo>
                  <a:lnTo>
                    <a:pt x="637451" y="38722"/>
                  </a:lnTo>
                  <a:lnTo>
                    <a:pt x="638556" y="42303"/>
                  </a:lnTo>
                  <a:lnTo>
                    <a:pt x="638606" y="91541"/>
                  </a:lnTo>
                  <a:lnTo>
                    <a:pt x="650074" y="91541"/>
                  </a:lnTo>
                  <a:lnTo>
                    <a:pt x="650066" y="47129"/>
                  </a:lnTo>
                  <a:lnTo>
                    <a:pt x="648662" y="36699"/>
                  </a:lnTo>
                  <a:lnTo>
                    <a:pt x="646629" y="32931"/>
                  </a:lnTo>
                  <a:close/>
                </a:path>
                <a:path w="650239" h="93344">
                  <a:moveTo>
                    <a:pt x="628624" y="23202"/>
                  </a:moveTo>
                  <a:lnTo>
                    <a:pt x="620344" y="23202"/>
                  </a:lnTo>
                  <a:lnTo>
                    <a:pt x="613651" y="26428"/>
                  </a:lnTo>
                  <a:lnTo>
                    <a:pt x="608533" y="32867"/>
                  </a:lnTo>
                  <a:lnTo>
                    <a:pt x="646595" y="32867"/>
                  </a:lnTo>
                  <a:lnTo>
                    <a:pt x="644617" y="29202"/>
                  </a:lnTo>
                  <a:lnTo>
                    <a:pt x="637937" y="24702"/>
                  </a:lnTo>
                  <a:lnTo>
                    <a:pt x="628624" y="23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8829" y="2236959"/>
              <a:ext cx="1346251" cy="12166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8829" y="2465559"/>
              <a:ext cx="1152157" cy="9649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0804" y="2008365"/>
              <a:ext cx="1518983" cy="12233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8928" y="1843259"/>
              <a:ext cx="1673567" cy="12104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8985" y="1678165"/>
              <a:ext cx="1349260" cy="12166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48985" y="1513065"/>
              <a:ext cx="1583347" cy="12233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43287" y="1347953"/>
              <a:ext cx="1479664" cy="12166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598134" y="4823063"/>
              <a:ext cx="54610" cy="92075"/>
            </a:xfrm>
            <a:custGeom>
              <a:avLst/>
              <a:gdLst/>
              <a:ahLst/>
              <a:cxnLst/>
              <a:rect l="l" t="t" r="r" b="b"/>
              <a:pathLst>
                <a:path w="54609" h="92075">
                  <a:moveTo>
                    <a:pt x="52654" y="0"/>
                  </a:moveTo>
                  <a:lnTo>
                    <a:pt x="7505" y="0"/>
                  </a:lnTo>
                  <a:lnTo>
                    <a:pt x="3098" y="44030"/>
                  </a:lnTo>
                  <a:lnTo>
                    <a:pt x="8991" y="45707"/>
                  </a:lnTo>
                  <a:lnTo>
                    <a:pt x="11887" y="43141"/>
                  </a:lnTo>
                  <a:lnTo>
                    <a:pt x="14630" y="41414"/>
                  </a:lnTo>
                  <a:lnTo>
                    <a:pt x="19837" y="39636"/>
                  </a:lnTo>
                  <a:lnTo>
                    <a:pt x="22898" y="39192"/>
                  </a:lnTo>
                  <a:lnTo>
                    <a:pt x="32778" y="39192"/>
                  </a:lnTo>
                  <a:lnTo>
                    <a:pt x="37807" y="41287"/>
                  </a:lnTo>
                  <a:lnTo>
                    <a:pt x="45161" y="49631"/>
                  </a:lnTo>
                  <a:lnTo>
                    <a:pt x="47002" y="55029"/>
                  </a:lnTo>
                  <a:lnTo>
                    <a:pt x="47002" y="69215"/>
                  </a:lnTo>
                  <a:lnTo>
                    <a:pt x="45364" y="75044"/>
                  </a:lnTo>
                  <a:lnTo>
                    <a:pt x="38785" y="83223"/>
                  </a:lnTo>
                  <a:lnTo>
                    <a:pt x="33921" y="85267"/>
                  </a:lnTo>
                  <a:lnTo>
                    <a:pt x="21564" y="85267"/>
                  </a:lnTo>
                  <a:lnTo>
                    <a:pt x="16865" y="83693"/>
                  </a:lnTo>
                  <a:lnTo>
                    <a:pt x="9918" y="77368"/>
                  </a:lnTo>
                  <a:lnTo>
                    <a:pt x="7835" y="72707"/>
                  </a:lnTo>
                  <a:lnTo>
                    <a:pt x="7137" y="66548"/>
                  </a:lnTo>
                  <a:lnTo>
                    <a:pt x="0" y="66548"/>
                  </a:lnTo>
                  <a:lnTo>
                    <a:pt x="698" y="74434"/>
                  </a:lnTo>
                  <a:lnTo>
                    <a:pt x="3492" y="80581"/>
                  </a:lnTo>
                  <a:lnTo>
                    <a:pt x="13246" y="89344"/>
                  </a:lnTo>
                  <a:lnTo>
                    <a:pt x="19621" y="91528"/>
                  </a:lnTo>
                  <a:lnTo>
                    <a:pt x="36029" y="91528"/>
                  </a:lnTo>
                  <a:lnTo>
                    <a:pt x="42659" y="88912"/>
                  </a:lnTo>
                  <a:lnTo>
                    <a:pt x="52095" y="78409"/>
                  </a:lnTo>
                  <a:lnTo>
                    <a:pt x="54444" y="71031"/>
                  </a:lnTo>
                  <a:lnTo>
                    <a:pt x="54444" y="52717"/>
                  </a:lnTo>
                  <a:lnTo>
                    <a:pt x="52031" y="45669"/>
                  </a:lnTo>
                  <a:lnTo>
                    <a:pt x="42354" y="35077"/>
                  </a:lnTo>
                  <a:lnTo>
                    <a:pt x="35864" y="32435"/>
                  </a:lnTo>
                  <a:lnTo>
                    <a:pt x="21234" y="32435"/>
                  </a:lnTo>
                  <a:lnTo>
                    <a:pt x="15570" y="34086"/>
                  </a:lnTo>
                  <a:lnTo>
                    <a:pt x="10731" y="37401"/>
                  </a:lnTo>
                  <a:lnTo>
                    <a:pt x="13893" y="6883"/>
                  </a:lnTo>
                  <a:lnTo>
                    <a:pt x="52654" y="6883"/>
                  </a:lnTo>
                  <a:lnTo>
                    <a:pt x="52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3318747" y="457192"/>
            <a:ext cx="1687830" cy="520700"/>
          </a:xfrm>
          <a:custGeom>
            <a:avLst/>
            <a:gdLst/>
            <a:ahLst/>
            <a:cxnLst/>
            <a:rect l="l" t="t" r="r" b="b"/>
            <a:pathLst>
              <a:path w="1687829" h="520700">
                <a:moveTo>
                  <a:pt x="60350" y="0"/>
                </a:moveTo>
                <a:lnTo>
                  <a:pt x="0" y="0"/>
                </a:lnTo>
                <a:lnTo>
                  <a:pt x="0" y="326339"/>
                </a:lnTo>
                <a:lnTo>
                  <a:pt x="10058" y="371043"/>
                </a:lnTo>
                <a:lnTo>
                  <a:pt x="33528" y="401218"/>
                </a:lnTo>
                <a:lnTo>
                  <a:pt x="80467" y="415188"/>
                </a:lnTo>
                <a:lnTo>
                  <a:pt x="94629" y="414262"/>
                </a:lnTo>
                <a:lnTo>
                  <a:pt x="134609" y="394538"/>
                </a:lnTo>
                <a:lnTo>
                  <a:pt x="154962" y="360993"/>
                </a:lnTo>
                <a:lnTo>
                  <a:pt x="156218" y="356514"/>
                </a:lnTo>
                <a:lnTo>
                  <a:pt x="75438" y="356514"/>
                </a:lnTo>
                <a:lnTo>
                  <a:pt x="71526" y="354838"/>
                </a:lnTo>
                <a:lnTo>
                  <a:pt x="60350" y="326339"/>
                </a:lnTo>
                <a:lnTo>
                  <a:pt x="60350" y="0"/>
                </a:lnTo>
                <a:close/>
              </a:path>
              <a:path w="1687829" h="520700">
                <a:moveTo>
                  <a:pt x="160934" y="0"/>
                </a:moveTo>
                <a:lnTo>
                  <a:pt x="100584" y="0"/>
                </a:lnTo>
                <a:lnTo>
                  <a:pt x="100584" y="332486"/>
                </a:lnTo>
                <a:lnTo>
                  <a:pt x="100025" y="337515"/>
                </a:lnTo>
                <a:lnTo>
                  <a:pt x="98348" y="341426"/>
                </a:lnTo>
                <a:lnTo>
                  <a:pt x="96113" y="349808"/>
                </a:lnTo>
                <a:lnTo>
                  <a:pt x="91084" y="356514"/>
                </a:lnTo>
                <a:lnTo>
                  <a:pt x="156218" y="356514"/>
                </a:lnTo>
                <a:lnTo>
                  <a:pt x="158000" y="350158"/>
                </a:lnTo>
                <a:lnTo>
                  <a:pt x="159991" y="338589"/>
                </a:lnTo>
                <a:lnTo>
                  <a:pt x="160934" y="326339"/>
                </a:lnTo>
                <a:lnTo>
                  <a:pt x="160934" y="0"/>
                </a:lnTo>
                <a:close/>
              </a:path>
              <a:path w="1687829" h="520700">
                <a:moveTo>
                  <a:pt x="261518" y="105054"/>
                </a:moveTo>
                <a:lnTo>
                  <a:pt x="205079" y="105054"/>
                </a:lnTo>
                <a:lnTo>
                  <a:pt x="205079" y="410718"/>
                </a:lnTo>
                <a:lnTo>
                  <a:pt x="261518" y="410718"/>
                </a:lnTo>
                <a:lnTo>
                  <a:pt x="261518" y="169875"/>
                </a:lnTo>
                <a:lnTo>
                  <a:pt x="263194" y="167081"/>
                </a:lnTo>
                <a:lnTo>
                  <a:pt x="266547" y="162610"/>
                </a:lnTo>
                <a:lnTo>
                  <a:pt x="273812" y="155346"/>
                </a:lnTo>
                <a:lnTo>
                  <a:pt x="349491" y="155346"/>
                </a:lnTo>
                <a:lnTo>
                  <a:pt x="349180" y="150404"/>
                </a:lnTo>
                <a:lnTo>
                  <a:pt x="347294" y="140119"/>
                </a:lnTo>
                <a:lnTo>
                  <a:pt x="344374" y="130759"/>
                </a:lnTo>
                <a:lnTo>
                  <a:pt x="261518" y="130759"/>
                </a:lnTo>
                <a:lnTo>
                  <a:pt x="261518" y="105054"/>
                </a:lnTo>
                <a:close/>
              </a:path>
              <a:path w="1687829" h="520700">
                <a:moveTo>
                  <a:pt x="349491" y="155346"/>
                </a:moveTo>
                <a:lnTo>
                  <a:pt x="286664" y="155346"/>
                </a:lnTo>
                <a:lnTo>
                  <a:pt x="293370" y="157022"/>
                </a:lnTo>
                <a:lnTo>
                  <a:pt x="293370" y="410718"/>
                </a:lnTo>
                <a:lnTo>
                  <a:pt x="349808" y="410718"/>
                </a:lnTo>
                <a:lnTo>
                  <a:pt x="349808" y="160375"/>
                </a:lnTo>
                <a:lnTo>
                  <a:pt x="349491" y="155346"/>
                </a:lnTo>
                <a:close/>
              </a:path>
              <a:path w="1687829" h="520700">
                <a:moveTo>
                  <a:pt x="307340" y="100584"/>
                </a:moveTo>
                <a:lnTo>
                  <a:pt x="302310" y="100584"/>
                </a:lnTo>
                <a:lnTo>
                  <a:pt x="297840" y="101701"/>
                </a:lnTo>
                <a:lnTo>
                  <a:pt x="262636" y="130200"/>
                </a:lnTo>
                <a:lnTo>
                  <a:pt x="261518" y="130759"/>
                </a:lnTo>
                <a:lnTo>
                  <a:pt x="344374" y="130759"/>
                </a:lnTo>
                <a:lnTo>
                  <a:pt x="344150" y="130043"/>
                </a:lnTo>
                <a:lnTo>
                  <a:pt x="339750" y="120700"/>
                </a:lnTo>
                <a:lnTo>
                  <a:pt x="333979" y="112842"/>
                </a:lnTo>
                <a:lnTo>
                  <a:pt x="326688" y="106451"/>
                </a:lnTo>
                <a:lnTo>
                  <a:pt x="317826" y="102155"/>
                </a:lnTo>
                <a:lnTo>
                  <a:pt x="307340" y="100584"/>
                </a:lnTo>
                <a:close/>
              </a:path>
              <a:path w="1687829" h="520700">
                <a:moveTo>
                  <a:pt x="449821" y="0"/>
                </a:moveTo>
                <a:lnTo>
                  <a:pt x="393382" y="0"/>
                </a:lnTo>
                <a:lnTo>
                  <a:pt x="393382" y="56438"/>
                </a:lnTo>
                <a:lnTo>
                  <a:pt x="449821" y="56438"/>
                </a:lnTo>
                <a:lnTo>
                  <a:pt x="449821" y="0"/>
                </a:lnTo>
                <a:close/>
              </a:path>
              <a:path w="1687829" h="520700">
                <a:moveTo>
                  <a:pt x="449821" y="105054"/>
                </a:moveTo>
                <a:lnTo>
                  <a:pt x="393382" y="105054"/>
                </a:lnTo>
                <a:lnTo>
                  <a:pt x="393382" y="410718"/>
                </a:lnTo>
                <a:lnTo>
                  <a:pt x="449821" y="410718"/>
                </a:lnTo>
                <a:lnTo>
                  <a:pt x="449821" y="105054"/>
                </a:lnTo>
                <a:close/>
              </a:path>
              <a:path w="1687829" h="520700">
                <a:moveTo>
                  <a:pt x="560476" y="155905"/>
                </a:moveTo>
                <a:lnTo>
                  <a:pt x="504037" y="155905"/>
                </a:lnTo>
                <a:lnTo>
                  <a:pt x="504081" y="315468"/>
                </a:lnTo>
                <a:lnTo>
                  <a:pt x="507809" y="360618"/>
                </a:lnTo>
                <a:lnTo>
                  <a:pt x="531209" y="404152"/>
                </a:lnTo>
                <a:lnTo>
                  <a:pt x="568858" y="415188"/>
                </a:lnTo>
                <a:lnTo>
                  <a:pt x="577799" y="415188"/>
                </a:lnTo>
                <a:lnTo>
                  <a:pt x="585063" y="414629"/>
                </a:lnTo>
                <a:lnTo>
                  <a:pt x="593445" y="412953"/>
                </a:lnTo>
                <a:lnTo>
                  <a:pt x="596239" y="411835"/>
                </a:lnTo>
                <a:lnTo>
                  <a:pt x="599033" y="411276"/>
                </a:lnTo>
                <a:lnTo>
                  <a:pt x="599033" y="358190"/>
                </a:lnTo>
                <a:lnTo>
                  <a:pt x="569417" y="358190"/>
                </a:lnTo>
                <a:lnTo>
                  <a:pt x="564946" y="349808"/>
                </a:lnTo>
                <a:lnTo>
                  <a:pt x="562711" y="339750"/>
                </a:lnTo>
                <a:lnTo>
                  <a:pt x="561419" y="331866"/>
                </a:lnTo>
                <a:lnTo>
                  <a:pt x="560755" y="323615"/>
                </a:lnTo>
                <a:lnTo>
                  <a:pt x="560511" y="315468"/>
                </a:lnTo>
                <a:lnTo>
                  <a:pt x="560476" y="155905"/>
                </a:lnTo>
                <a:close/>
              </a:path>
              <a:path w="1687829" h="520700">
                <a:moveTo>
                  <a:pt x="599033" y="355955"/>
                </a:moveTo>
                <a:lnTo>
                  <a:pt x="596798" y="356514"/>
                </a:lnTo>
                <a:lnTo>
                  <a:pt x="594563" y="356514"/>
                </a:lnTo>
                <a:lnTo>
                  <a:pt x="592328" y="357073"/>
                </a:lnTo>
                <a:lnTo>
                  <a:pt x="588416" y="357632"/>
                </a:lnTo>
                <a:lnTo>
                  <a:pt x="582828" y="358190"/>
                </a:lnTo>
                <a:lnTo>
                  <a:pt x="599033" y="358190"/>
                </a:lnTo>
                <a:lnTo>
                  <a:pt x="599033" y="355955"/>
                </a:lnTo>
                <a:close/>
              </a:path>
              <a:path w="1687829" h="520700">
                <a:moveTo>
                  <a:pt x="599033" y="105054"/>
                </a:moveTo>
                <a:lnTo>
                  <a:pt x="475538" y="105054"/>
                </a:lnTo>
                <a:lnTo>
                  <a:pt x="475538" y="155905"/>
                </a:lnTo>
                <a:lnTo>
                  <a:pt x="599033" y="155905"/>
                </a:lnTo>
                <a:lnTo>
                  <a:pt x="599033" y="105054"/>
                </a:lnTo>
                <a:close/>
              </a:path>
              <a:path w="1687829" h="520700">
                <a:moveTo>
                  <a:pt x="560476" y="29616"/>
                </a:moveTo>
                <a:lnTo>
                  <a:pt x="504037" y="29616"/>
                </a:lnTo>
                <a:lnTo>
                  <a:pt x="504037" y="105054"/>
                </a:lnTo>
                <a:lnTo>
                  <a:pt x="560476" y="105054"/>
                </a:lnTo>
                <a:lnTo>
                  <a:pt x="560476" y="29616"/>
                </a:lnTo>
                <a:close/>
              </a:path>
              <a:path w="1687829" h="520700">
                <a:moveTo>
                  <a:pt x="697928" y="100584"/>
                </a:moveTo>
                <a:lnTo>
                  <a:pt x="656018" y="112877"/>
                </a:lnTo>
                <a:lnTo>
                  <a:pt x="627493" y="160262"/>
                </a:lnTo>
                <a:lnTo>
                  <a:pt x="624725" y="181051"/>
                </a:lnTo>
                <a:lnTo>
                  <a:pt x="624725" y="334721"/>
                </a:lnTo>
                <a:lnTo>
                  <a:pt x="633666" y="374954"/>
                </a:lnTo>
                <a:lnTo>
                  <a:pt x="673350" y="411730"/>
                </a:lnTo>
                <a:lnTo>
                  <a:pt x="697369" y="415188"/>
                </a:lnTo>
                <a:lnTo>
                  <a:pt x="710370" y="414446"/>
                </a:lnTo>
                <a:lnTo>
                  <a:pt x="752891" y="389832"/>
                </a:lnTo>
                <a:lnTo>
                  <a:pt x="765131" y="365455"/>
                </a:lnTo>
                <a:lnTo>
                  <a:pt x="692899" y="365455"/>
                </a:lnTo>
                <a:lnTo>
                  <a:pt x="688987" y="363778"/>
                </a:lnTo>
                <a:lnTo>
                  <a:pt x="677252" y="334721"/>
                </a:lnTo>
                <a:lnTo>
                  <a:pt x="677252" y="268224"/>
                </a:lnTo>
                <a:lnTo>
                  <a:pt x="770572" y="268224"/>
                </a:lnTo>
                <a:lnTo>
                  <a:pt x="770572" y="224078"/>
                </a:lnTo>
                <a:lnTo>
                  <a:pt x="677252" y="224078"/>
                </a:lnTo>
                <a:lnTo>
                  <a:pt x="677252" y="181051"/>
                </a:lnTo>
                <a:lnTo>
                  <a:pt x="677811" y="174904"/>
                </a:lnTo>
                <a:lnTo>
                  <a:pt x="678370" y="169875"/>
                </a:lnTo>
                <a:lnTo>
                  <a:pt x="680046" y="165404"/>
                </a:lnTo>
                <a:lnTo>
                  <a:pt x="682840" y="157022"/>
                </a:lnTo>
                <a:lnTo>
                  <a:pt x="687311" y="149758"/>
                </a:lnTo>
                <a:lnTo>
                  <a:pt x="765208" y="149758"/>
                </a:lnTo>
                <a:lnTo>
                  <a:pt x="765071" y="149278"/>
                </a:lnTo>
                <a:lnTo>
                  <a:pt x="761631" y="140258"/>
                </a:lnTo>
                <a:lnTo>
                  <a:pt x="753013" y="125808"/>
                </a:lnTo>
                <a:lnTo>
                  <a:pt x="740048" y="113087"/>
                </a:lnTo>
                <a:lnTo>
                  <a:pt x="721948" y="104032"/>
                </a:lnTo>
                <a:lnTo>
                  <a:pt x="697928" y="100584"/>
                </a:lnTo>
                <a:close/>
              </a:path>
              <a:path w="1687829" h="520700">
                <a:moveTo>
                  <a:pt x="770572" y="301193"/>
                </a:moveTo>
                <a:lnTo>
                  <a:pt x="718045" y="301193"/>
                </a:lnTo>
                <a:lnTo>
                  <a:pt x="718045" y="340868"/>
                </a:lnTo>
                <a:lnTo>
                  <a:pt x="717486" y="345897"/>
                </a:lnTo>
                <a:lnTo>
                  <a:pt x="715810" y="350367"/>
                </a:lnTo>
                <a:lnTo>
                  <a:pt x="713574" y="358749"/>
                </a:lnTo>
                <a:lnTo>
                  <a:pt x="708545" y="365455"/>
                </a:lnTo>
                <a:lnTo>
                  <a:pt x="765131" y="365455"/>
                </a:lnTo>
                <a:lnTo>
                  <a:pt x="767892" y="357003"/>
                </a:lnTo>
                <a:lnTo>
                  <a:pt x="770572" y="336397"/>
                </a:lnTo>
                <a:lnTo>
                  <a:pt x="770572" y="301193"/>
                </a:lnTo>
                <a:close/>
              </a:path>
              <a:path w="1687829" h="520700">
                <a:moveTo>
                  <a:pt x="765208" y="149758"/>
                </a:moveTo>
                <a:lnTo>
                  <a:pt x="702957" y="149758"/>
                </a:lnTo>
                <a:lnTo>
                  <a:pt x="707428" y="151434"/>
                </a:lnTo>
                <a:lnTo>
                  <a:pt x="710222" y="154228"/>
                </a:lnTo>
                <a:lnTo>
                  <a:pt x="718045" y="224078"/>
                </a:lnTo>
                <a:lnTo>
                  <a:pt x="770572" y="224078"/>
                </a:lnTo>
                <a:lnTo>
                  <a:pt x="770572" y="179374"/>
                </a:lnTo>
                <a:lnTo>
                  <a:pt x="769646" y="168783"/>
                </a:lnTo>
                <a:lnTo>
                  <a:pt x="767778" y="158769"/>
                </a:lnTo>
                <a:lnTo>
                  <a:pt x="765208" y="149758"/>
                </a:lnTo>
                <a:close/>
              </a:path>
              <a:path w="1687829" h="520700">
                <a:moveTo>
                  <a:pt x="850480" y="100584"/>
                </a:moveTo>
                <a:lnTo>
                  <a:pt x="817511" y="120700"/>
                </a:lnTo>
                <a:lnTo>
                  <a:pt x="806894" y="160375"/>
                </a:lnTo>
                <a:lnTo>
                  <a:pt x="806894" y="355396"/>
                </a:lnTo>
                <a:lnTo>
                  <a:pt x="817511" y="394512"/>
                </a:lnTo>
                <a:lnTo>
                  <a:pt x="850480" y="415188"/>
                </a:lnTo>
                <a:lnTo>
                  <a:pt x="855510" y="415188"/>
                </a:lnTo>
                <a:lnTo>
                  <a:pt x="895184" y="390601"/>
                </a:lnTo>
                <a:lnTo>
                  <a:pt x="951623" y="390601"/>
                </a:lnTo>
                <a:lnTo>
                  <a:pt x="951623" y="362102"/>
                </a:lnTo>
                <a:lnTo>
                  <a:pt x="870038" y="362102"/>
                </a:lnTo>
                <a:lnTo>
                  <a:pt x="863333" y="354279"/>
                </a:lnTo>
                <a:lnTo>
                  <a:pt x="863333" y="161493"/>
                </a:lnTo>
                <a:lnTo>
                  <a:pt x="870038" y="153670"/>
                </a:lnTo>
                <a:lnTo>
                  <a:pt x="951623" y="153670"/>
                </a:lnTo>
                <a:lnTo>
                  <a:pt x="951623" y="125171"/>
                </a:lnTo>
                <a:lnTo>
                  <a:pt x="895184" y="125171"/>
                </a:lnTo>
                <a:lnTo>
                  <a:pt x="890155" y="120700"/>
                </a:lnTo>
                <a:lnTo>
                  <a:pt x="885685" y="116789"/>
                </a:lnTo>
                <a:lnTo>
                  <a:pt x="880603" y="112842"/>
                </a:lnTo>
                <a:lnTo>
                  <a:pt x="873898" y="108363"/>
                </a:lnTo>
                <a:lnTo>
                  <a:pt x="866406" y="104425"/>
                </a:lnTo>
                <a:lnTo>
                  <a:pt x="858496" y="101640"/>
                </a:lnTo>
                <a:lnTo>
                  <a:pt x="850480" y="100584"/>
                </a:lnTo>
                <a:close/>
              </a:path>
              <a:path w="1687829" h="520700">
                <a:moveTo>
                  <a:pt x="951623" y="390601"/>
                </a:moveTo>
                <a:lnTo>
                  <a:pt x="895184" y="390601"/>
                </a:lnTo>
                <a:lnTo>
                  <a:pt x="895184" y="410718"/>
                </a:lnTo>
                <a:lnTo>
                  <a:pt x="951623" y="410718"/>
                </a:lnTo>
                <a:lnTo>
                  <a:pt x="951623" y="390601"/>
                </a:lnTo>
                <a:close/>
              </a:path>
              <a:path w="1687829" h="520700">
                <a:moveTo>
                  <a:pt x="951623" y="153670"/>
                </a:moveTo>
                <a:lnTo>
                  <a:pt x="886802" y="153670"/>
                </a:lnTo>
                <a:lnTo>
                  <a:pt x="895184" y="163169"/>
                </a:lnTo>
                <a:lnTo>
                  <a:pt x="895184" y="354279"/>
                </a:lnTo>
                <a:lnTo>
                  <a:pt x="886802" y="362102"/>
                </a:lnTo>
                <a:lnTo>
                  <a:pt x="951623" y="362102"/>
                </a:lnTo>
                <a:lnTo>
                  <a:pt x="951623" y="153670"/>
                </a:lnTo>
                <a:close/>
              </a:path>
              <a:path w="1687829" h="520700">
                <a:moveTo>
                  <a:pt x="951623" y="0"/>
                </a:moveTo>
                <a:lnTo>
                  <a:pt x="895184" y="0"/>
                </a:lnTo>
                <a:lnTo>
                  <a:pt x="895184" y="125171"/>
                </a:lnTo>
                <a:lnTo>
                  <a:pt x="951623" y="125171"/>
                </a:lnTo>
                <a:lnTo>
                  <a:pt x="951623" y="0"/>
                </a:lnTo>
                <a:close/>
              </a:path>
              <a:path w="1687829" h="520700">
                <a:moveTo>
                  <a:pt x="1122603" y="0"/>
                </a:moveTo>
                <a:lnTo>
                  <a:pt x="1066723" y="0"/>
                </a:lnTo>
                <a:lnTo>
                  <a:pt x="1122045" y="410718"/>
                </a:lnTo>
                <a:lnTo>
                  <a:pt x="1168984" y="410718"/>
                </a:lnTo>
                <a:lnTo>
                  <a:pt x="1195398" y="226872"/>
                </a:lnTo>
                <a:lnTo>
                  <a:pt x="1147749" y="226872"/>
                </a:lnTo>
                <a:lnTo>
                  <a:pt x="1146632" y="213461"/>
                </a:lnTo>
                <a:lnTo>
                  <a:pt x="1122603" y="0"/>
                </a:lnTo>
                <a:close/>
              </a:path>
              <a:path w="1687829" h="520700">
                <a:moveTo>
                  <a:pt x="1246335" y="192227"/>
                </a:moveTo>
                <a:lnTo>
                  <a:pt x="1202512" y="192227"/>
                </a:lnTo>
                <a:lnTo>
                  <a:pt x="1205865" y="216255"/>
                </a:lnTo>
                <a:lnTo>
                  <a:pt x="1233805" y="410718"/>
                </a:lnTo>
                <a:lnTo>
                  <a:pt x="1280744" y="410718"/>
                </a:lnTo>
                <a:lnTo>
                  <a:pt x="1305507" y="226872"/>
                </a:lnTo>
                <a:lnTo>
                  <a:pt x="1250569" y="226872"/>
                </a:lnTo>
                <a:lnTo>
                  <a:pt x="1248892" y="213461"/>
                </a:lnTo>
                <a:lnTo>
                  <a:pt x="1246335" y="192227"/>
                </a:lnTo>
                <a:close/>
              </a:path>
              <a:path w="1687829" h="520700">
                <a:moveTo>
                  <a:pt x="1223187" y="0"/>
                </a:moveTo>
                <a:lnTo>
                  <a:pt x="1179601" y="0"/>
                </a:lnTo>
                <a:lnTo>
                  <a:pt x="1153896" y="213461"/>
                </a:lnTo>
                <a:lnTo>
                  <a:pt x="1152220" y="226872"/>
                </a:lnTo>
                <a:lnTo>
                  <a:pt x="1195398" y="226872"/>
                </a:lnTo>
                <a:lnTo>
                  <a:pt x="1196924" y="216255"/>
                </a:lnTo>
                <a:lnTo>
                  <a:pt x="1200277" y="192227"/>
                </a:lnTo>
                <a:lnTo>
                  <a:pt x="1246335" y="192227"/>
                </a:lnTo>
                <a:lnTo>
                  <a:pt x="1223187" y="0"/>
                </a:lnTo>
                <a:close/>
              </a:path>
              <a:path w="1687829" h="520700">
                <a:moveTo>
                  <a:pt x="1336065" y="0"/>
                </a:moveTo>
                <a:lnTo>
                  <a:pt x="1280185" y="0"/>
                </a:lnTo>
                <a:lnTo>
                  <a:pt x="1256157" y="213461"/>
                </a:lnTo>
                <a:lnTo>
                  <a:pt x="1255039" y="226872"/>
                </a:lnTo>
                <a:lnTo>
                  <a:pt x="1305507" y="226872"/>
                </a:lnTo>
                <a:lnTo>
                  <a:pt x="1336065" y="0"/>
                </a:lnTo>
                <a:close/>
              </a:path>
              <a:path w="1687829" h="520700">
                <a:moveTo>
                  <a:pt x="1503910" y="149758"/>
                </a:moveTo>
                <a:lnTo>
                  <a:pt x="1442237" y="149758"/>
                </a:lnTo>
                <a:lnTo>
                  <a:pt x="1446707" y="153670"/>
                </a:lnTo>
                <a:lnTo>
                  <a:pt x="1448943" y="159258"/>
                </a:lnTo>
                <a:lnTo>
                  <a:pt x="1450619" y="164846"/>
                </a:lnTo>
                <a:lnTo>
                  <a:pt x="1450619" y="211226"/>
                </a:lnTo>
                <a:lnTo>
                  <a:pt x="1447449" y="215679"/>
                </a:lnTo>
                <a:lnTo>
                  <a:pt x="1441608" y="220027"/>
                </a:lnTo>
                <a:lnTo>
                  <a:pt x="1433567" y="224585"/>
                </a:lnTo>
                <a:lnTo>
                  <a:pt x="1423797" y="229666"/>
                </a:lnTo>
                <a:lnTo>
                  <a:pt x="1412891" y="235787"/>
                </a:lnTo>
                <a:lnTo>
                  <a:pt x="1379651" y="264312"/>
                </a:lnTo>
                <a:lnTo>
                  <a:pt x="1357963" y="315940"/>
                </a:lnTo>
                <a:lnTo>
                  <a:pt x="1356182" y="339750"/>
                </a:lnTo>
                <a:lnTo>
                  <a:pt x="1357553" y="361299"/>
                </a:lnTo>
                <a:lnTo>
                  <a:pt x="1373505" y="401218"/>
                </a:lnTo>
                <a:lnTo>
                  <a:pt x="1401445" y="415188"/>
                </a:lnTo>
                <a:lnTo>
                  <a:pt x="1409687" y="414393"/>
                </a:lnTo>
                <a:lnTo>
                  <a:pt x="1443913" y="391160"/>
                </a:lnTo>
                <a:lnTo>
                  <a:pt x="1446707" y="386130"/>
                </a:lnTo>
                <a:lnTo>
                  <a:pt x="1507980" y="386130"/>
                </a:lnTo>
                <a:lnTo>
                  <a:pt x="1507355" y="375592"/>
                </a:lnTo>
                <a:lnTo>
                  <a:pt x="1507095" y="359867"/>
                </a:lnTo>
                <a:lnTo>
                  <a:pt x="1420444" y="359867"/>
                </a:lnTo>
                <a:lnTo>
                  <a:pt x="1416532" y="354838"/>
                </a:lnTo>
                <a:lnTo>
                  <a:pt x="1414297" y="348132"/>
                </a:lnTo>
                <a:lnTo>
                  <a:pt x="1412062" y="341985"/>
                </a:lnTo>
                <a:lnTo>
                  <a:pt x="1411503" y="335280"/>
                </a:lnTo>
                <a:lnTo>
                  <a:pt x="1411503" y="331368"/>
                </a:lnTo>
                <a:lnTo>
                  <a:pt x="1413764" y="310107"/>
                </a:lnTo>
                <a:lnTo>
                  <a:pt x="1420793" y="290785"/>
                </a:lnTo>
                <a:lnTo>
                  <a:pt x="1432956" y="274711"/>
                </a:lnTo>
                <a:lnTo>
                  <a:pt x="1450619" y="263194"/>
                </a:lnTo>
                <a:lnTo>
                  <a:pt x="1507058" y="263194"/>
                </a:lnTo>
                <a:lnTo>
                  <a:pt x="1507058" y="169875"/>
                </a:lnTo>
                <a:lnTo>
                  <a:pt x="1505635" y="155346"/>
                </a:lnTo>
                <a:lnTo>
                  <a:pt x="1503910" y="149758"/>
                </a:lnTo>
                <a:close/>
              </a:path>
              <a:path w="1687829" h="520700">
                <a:moveTo>
                  <a:pt x="1507980" y="386130"/>
                </a:moveTo>
                <a:lnTo>
                  <a:pt x="1450619" y="386130"/>
                </a:lnTo>
                <a:lnTo>
                  <a:pt x="1450619" y="404571"/>
                </a:lnTo>
                <a:lnTo>
                  <a:pt x="1455648" y="410718"/>
                </a:lnTo>
                <a:lnTo>
                  <a:pt x="1510969" y="410718"/>
                </a:lnTo>
                <a:lnTo>
                  <a:pt x="1509415" y="400615"/>
                </a:lnTo>
                <a:lnTo>
                  <a:pt x="1508175" y="389413"/>
                </a:lnTo>
                <a:lnTo>
                  <a:pt x="1507980" y="386130"/>
                </a:lnTo>
                <a:close/>
              </a:path>
              <a:path w="1687829" h="520700">
                <a:moveTo>
                  <a:pt x="1507058" y="263194"/>
                </a:moveTo>
                <a:lnTo>
                  <a:pt x="1450619" y="263194"/>
                </a:lnTo>
                <a:lnTo>
                  <a:pt x="1450619" y="341426"/>
                </a:lnTo>
                <a:lnTo>
                  <a:pt x="1448759" y="348787"/>
                </a:lnTo>
                <a:lnTo>
                  <a:pt x="1443704" y="354628"/>
                </a:lnTo>
                <a:lnTo>
                  <a:pt x="1436239" y="358478"/>
                </a:lnTo>
                <a:lnTo>
                  <a:pt x="1427149" y="359867"/>
                </a:lnTo>
                <a:lnTo>
                  <a:pt x="1507095" y="359867"/>
                </a:lnTo>
                <a:lnTo>
                  <a:pt x="1507058" y="263194"/>
                </a:lnTo>
                <a:close/>
              </a:path>
              <a:path w="1687829" h="520700">
                <a:moveTo>
                  <a:pt x="1438325" y="100584"/>
                </a:moveTo>
                <a:lnTo>
                  <a:pt x="1395184" y="114492"/>
                </a:lnTo>
                <a:lnTo>
                  <a:pt x="1368196" y="150666"/>
                </a:lnTo>
                <a:lnTo>
                  <a:pt x="1362329" y="182168"/>
                </a:lnTo>
                <a:lnTo>
                  <a:pt x="1362329" y="195021"/>
                </a:lnTo>
                <a:lnTo>
                  <a:pt x="1418767" y="195021"/>
                </a:lnTo>
                <a:lnTo>
                  <a:pt x="1418767" y="175463"/>
                </a:lnTo>
                <a:lnTo>
                  <a:pt x="1419396" y="169875"/>
                </a:lnTo>
                <a:lnTo>
                  <a:pt x="1419903" y="165867"/>
                </a:lnTo>
                <a:lnTo>
                  <a:pt x="1421561" y="157022"/>
                </a:lnTo>
                <a:lnTo>
                  <a:pt x="1425473" y="149758"/>
                </a:lnTo>
                <a:lnTo>
                  <a:pt x="1503910" y="149758"/>
                </a:lnTo>
                <a:lnTo>
                  <a:pt x="1501540" y="142074"/>
                </a:lnTo>
                <a:lnTo>
                  <a:pt x="1476044" y="111899"/>
                </a:lnTo>
                <a:lnTo>
                  <a:pt x="1451806" y="101911"/>
                </a:lnTo>
                <a:lnTo>
                  <a:pt x="1438325" y="100584"/>
                </a:lnTo>
                <a:close/>
              </a:path>
              <a:path w="1687829" h="520700">
                <a:moveTo>
                  <a:pt x="1529969" y="468833"/>
                </a:moveTo>
                <a:lnTo>
                  <a:pt x="1529969" y="519125"/>
                </a:lnTo>
                <a:lnTo>
                  <a:pt x="1543380" y="520242"/>
                </a:lnTo>
                <a:lnTo>
                  <a:pt x="1555115" y="520242"/>
                </a:lnTo>
                <a:lnTo>
                  <a:pt x="1571040" y="518243"/>
                </a:lnTo>
                <a:lnTo>
                  <a:pt x="1608759" y="492861"/>
                </a:lnTo>
                <a:lnTo>
                  <a:pt x="1622836" y="469784"/>
                </a:lnTo>
                <a:lnTo>
                  <a:pt x="1537259" y="469784"/>
                </a:lnTo>
                <a:lnTo>
                  <a:pt x="1533321" y="469392"/>
                </a:lnTo>
                <a:lnTo>
                  <a:pt x="1530527" y="469392"/>
                </a:lnTo>
                <a:lnTo>
                  <a:pt x="1529969" y="468833"/>
                </a:lnTo>
                <a:close/>
              </a:path>
              <a:path w="1687829" h="520700">
                <a:moveTo>
                  <a:pt x="1583055" y="105054"/>
                </a:moveTo>
                <a:lnTo>
                  <a:pt x="1527733" y="105054"/>
                </a:lnTo>
                <a:lnTo>
                  <a:pt x="1579702" y="419658"/>
                </a:lnTo>
                <a:lnTo>
                  <a:pt x="1579702" y="425246"/>
                </a:lnTo>
                <a:lnTo>
                  <a:pt x="1559026" y="464362"/>
                </a:lnTo>
                <a:lnTo>
                  <a:pt x="1537259" y="469784"/>
                </a:lnTo>
                <a:lnTo>
                  <a:pt x="1622836" y="469784"/>
                </a:lnTo>
                <a:lnTo>
                  <a:pt x="1625034" y="465340"/>
                </a:lnTo>
                <a:lnTo>
                  <a:pt x="1630212" y="449799"/>
                </a:lnTo>
                <a:lnTo>
                  <a:pt x="1633347" y="433628"/>
                </a:lnTo>
                <a:lnTo>
                  <a:pt x="1653995" y="308457"/>
                </a:lnTo>
                <a:lnTo>
                  <a:pt x="1606524" y="308457"/>
                </a:lnTo>
                <a:lnTo>
                  <a:pt x="1605407" y="292811"/>
                </a:lnTo>
                <a:lnTo>
                  <a:pt x="1583055" y="105054"/>
                </a:lnTo>
                <a:close/>
              </a:path>
              <a:path w="1687829" h="520700">
                <a:moveTo>
                  <a:pt x="1687550" y="105054"/>
                </a:moveTo>
                <a:lnTo>
                  <a:pt x="1632229" y="105054"/>
                </a:lnTo>
                <a:lnTo>
                  <a:pt x="1609877" y="292811"/>
                </a:lnTo>
                <a:lnTo>
                  <a:pt x="1608759" y="308457"/>
                </a:lnTo>
                <a:lnTo>
                  <a:pt x="1653995" y="308457"/>
                </a:lnTo>
                <a:lnTo>
                  <a:pt x="1687550" y="105054"/>
                </a:lnTo>
                <a:close/>
              </a:path>
            </a:pathLst>
          </a:custGeom>
          <a:solidFill>
            <a:srgbClr val="0051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3905" y="452721"/>
            <a:ext cx="2739174" cy="520242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3151026" y="3500304"/>
            <a:ext cx="888365" cy="172085"/>
          </a:xfrm>
          <a:custGeom>
            <a:avLst/>
            <a:gdLst/>
            <a:ahLst/>
            <a:cxnLst/>
            <a:rect l="l" t="t" r="r" b="b"/>
            <a:pathLst>
              <a:path w="888364" h="172085">
                <a:moveTo>
                  <a:pt x="64214" y="22859"/>
                </a:moveTo>
                <a:lnTo>
                  <a:pt x="37261" y="22859"/>
                </a:lnTo>
                <a:lnTo>
                  <a:pt x="39319" y="25831"/>
                </a:lnTo>
                <a:lnTo>
                  <a:pt x="41605" y="33604"/>
                </a:lnTo>
                <a:lnTo>
                  <a:pt x="41794" y="37947"/>
                </a:lnTo>
                <a:lnTo>
                  <a:pt x="41833" y="43433"/>
                </a:lnTo>
                <a:lnTo>
                  <a:pt x="41176" y="51349"/>
                </a:lnTo>
                <a:lnTo>
                  <a:pt x="28174" y="93983"/>
                </a:lnTo>
                <a:lnTo>
                  <a:pt x="5529" y="136606"/>
                </a:lnTo>
                <a:lnTo>
                  <a:pt x="0" y="145389"/>
                </a:lnTo>
                <a:lnTo>
                  <a:pt x="0" y="169849"/>
                </a:lnTo>
                <a:lnTo>
                  <a:pt x="66979" y="169849"/>
                </a:lnTo>
                <a:lnTo>
                  <a:pt x="66979" y="145389"/>
                </a:lnTo>
                <a:lnTo>
                  <a:pt x="27889" y="145389"/>
                </a:lnTo>
                <a:lnTo>
                  <a:pt x="33218" y="136199"/>
                </a:lnTo>
                <a:lnTo>
                  <a:pt x="52120" y="98297"/>
                </a:lnTo>
                <a:lnTo>
                  <a:pt x="65397" y="55221"/>
                </a:lnTo>
                <a:lnTo>
                  <a:pt x="66522" y="41833"/>
                </a:lnTo>
                <a:lnTo>
                  <a:pt x="66158" y="33332"/>
                </a:lnTo>
                <a:lnTo>
                  <a:pt x="64962" y="25374"/>
                </a:lnTo>
                <a:lnTo>
                  <a:pt x="64214" y="22859"/>
                </a:lnTo>
                <a:close/>
              </a:path>
              <a:path w="888364" h="172085">
                <a:moveTo>
                  <a:pt x="33604" y="0"/>
                </a:moveTo>
                <a:lnTo>
                  <a:pt x="2085" y="27146"/>
                </a:lnTo>
                <a:lnTo>
                  <a:pt x="685" y="55092"/>
                </a:lnTo>
                <a:lnTo>
                  <a:pt x="25374" y="55092"/>
                </a:lnTo>
                <a:lnTo>
                  <a:pt x="25374" y="37947"/>
                </a:lnTo>
                <a:lnTo>
                  <a:pt x="25831" y="32918"/>
                </a:lnTo>
                <a:lnTo>
                  <a:pt x="26974" y="29032"/>
                </a:lnTo>
                <a:lnTo>
                  <a:pt x="28117" y="25374"/>
                </a:lnTo>
                <a:lnTo>
                  <a:pt x="30175" y="22859"/>
                </a:lnTo>
                <a:lnTo>
                  <a:pt x="64214" y="22859"/>
                </a:lnTo>
                <a:lnTo>
                  <a:pt x="62857" y="18302"/>
                </a:lnTo>
                <a:lnTo>
                  <a:pt x="59664" y="12115"/>
                </a:lnTo>
                <a:lnTo>
                  <a:pt x="55239" y="7136"/>
                </a:lnTo>
                <a:lnTo>
                  <a:pt x="49463" y="3314"/>
                </a:lnTo>
                <a:lnTo>
                  <a:pt x="42273" y="864"/>
                </a:lnTo>
                <a:lnTo>
                  <a:pt x="33604" y="0"/>
                </a:lnTo>
                <a:close/>
              </a:path>
              <a:path w="888364" h="172085">
                <a:moveTo>
                  <a:pt x="116814" y="97383"/>
                </a:moveTo>
                <a:lnTo>
                  <a:pt x="83667" y="97383"/>
                </a:lnTo>
                <a:lnTo>
                  <a:pt x="83667" y="119100"/>
                </a:lnTo>
                <a:lnTo>
                  <a:pt x="116814" y="119100"/>
                </a:lnTo>
                <a:lnTo>
                  <a:pt x="116814" y="97383"/>
                </a:lnTo>
                <a:close/>
              </a:path>
              <a:path w="888364" h="172085">
                <a:moveTo>
                  <a:pt x="168935" y="1828"/>
                </a:moveTo>
                <a:lnTo>
                  <a:pt x="154076" y="1828"/>
                </a:lnTo>
                <a:lnTo>
                  <a:pt x="152704" y="4800"/>
                </a:lnTo>
                <a:lnTo>
                  <a:pt x="150876" y="7772"/>
                </a:lnTo>
                <a:lnTo>
                  <a:pt x="148590" y="10515"/>
                </a:lnTo>
                <a:lnTo>
                  <a:pt x="144246" y="15087"/>
                </a:lnTo>
                <a:lnTo>
                  <a:pt x="138074" y="20345"/>
                </a:lnTo>
                <a:lnTo>
                  <a:pt x="127787" y="22402"/>
                </a:lnTo>
                <a:lnTo>
                  <a:pt x="127787" y="38176"/>
                </a:lnTo>
                <a:lnTo>
                  <a:pt x="144246" y="38176"/>
                </a:lnTo>
                <a:lnTo>
                  <a:pt x="144246" y="169849"/>
                </a:lnTo>
                <a:lnTo>
                  <a:pt x="168935" y="169849"/>
                </a:lnTo>
                <a:lnTo>
                  <a:pt x="168935" y="1828"/>
                </a:lnTo>
                <a:close/>
              </a:path>
              <a:path w="888364" h="172085">
                <a:moveTo>
                  <a:pt x="219456" y="97383"/>
                </a:moveTo>
                <a:lnTo>
                  <a:pt x="186309" y="97383"/>
                </a:lnTo>
                <a:lnTo>
                  <a:pt x="186309" y="119100"/>
                </a:lnTo>
                <a:lnTo>
                  <a:pt x="219456" y="119100"/>
                </a:lnTo>
                <a:lnTo>
                  <a:pt x="219456" y="97383"/>
                </a:lnTo>
                <a:close/>
              </a:path>
              <a:path w="888364" h="172085">
                <a:moveTo>
                  <a:pt x="271576" y="1828"/>
                </a:moveTo>
                <a:lnTo>
                  <a:pt x="256717" y="1828"/>
                </a:lnTo>
                <a:lnTo>
                  <a:pt x="255346" y="4800"/>
                </a:lnTo>
                <a:lnTo>
                  <a:pt x="253517" y="7772"/>
                </a:lnTo>
                <a:lnTo>
                  <a:pt x="251231" y="10515"/>
                </a:lnTo>
                <a:lnTo>
                  <a:pt x="246888" y="15087"/>
                </a:lnTo>
                <a:lnTo>
                  <a:pt x="240715" y="20345"/>
                </a:lnTo>
                <a:lnTo>
                  <a:pt x="230428" y="22402"/>
                </a:lnTo>
                <a:lnTo>
                  <a:pt x="230428" y="38176"/>
                </a:lnTo>
                <a:lnTo>
                  <a:pt x="246888" y="38176"/>
                </a:lnTo>
                <a:lnTo>
                  <a:pt x="246888" y="169849"/>
                </a:lnTo>
                <a:lnTo>
                  <a:pt x="271576" y="169849"/>
                </a:lnTo>
                <a:lnTo>
                  <a:pt x="271576" y="1828"/>
                </a:lnTo>
                <a:close/>
              </a:path>
              <a:path w="888364" h="172085">
                <a:moveTo>
                  <a:pt x="364604" y="0"/>
                </a:moveTo>
                <a:lnTo>
                  <a:pt x="348145" y="0"/>
                </a:lnTo>
                <a:lnTo>
                  <a:pt x="341744" y="2285"/>
                </a:lnTo>
                <a:lnTo>
                  <a:pt x="332600" y="9143"/>
                </a:lnTo>
                <a:lnTo>
                  <a:pt x="329628" y="13715"/>
                </a:lnTo>
                <a:lnTo>
                  <a:pt x="327571" y="18287"/>
                </a:lnTo>
                <a:lnTo>
                  <a:pt x="325056" y="23545"/>
                </a:lnTo>
                <a:lnTo>
                  <a:pt x="323684" y="29717"/>
                </a:lnTo>
                <a:lnTo>
                  <a:pt x="323613" y="31775"/>
                </a:lnTo>
                <a:lnTo>
                  <a:pt x="323540" y="137845"/>
                </a:lnTo>
                <a:lnTo>
                  <a:pt x="323684" y="142189"/>
                </a:lnTo>
                <a:lnTo>
                  <a:pt x="325056" y="148361"/>
                </a:lnTo>
                <a:lnTo>
                  <a:pt x="327571" y="153619"/>
                </a:lnTo>
                <a:lnTo>
                  <a:pt x="329628" y="158191"/>
                </a:lnTo>
                <a:lnTo>
                  <a:pt x="332600" y="162534"/>
                </a:lnTo>
                <a:lnTo>
                  <a:pt x="337172" y="165963"/>
                </a:lnTo>
                <a:lnTo>
                  <a:pt x="341744" y="169621"/>
                </a:lnTo>
                <a:lnTo>
                  <a:pt x="348145" y="171678"/>
                </a:lnTo>
                <a:lnTo>
                  <a:pt x="364604" y="171678"/>
                </a:lnTo>
                <a:lnTo>
                  <a:pt x="370776" y="169621"/>
                </a:lnTo>
                <a:lnTo>
                  <a:pt x="375348" y="165963"/>
                </a:lnTo>
                <a:lnTo>
                  <a:pt x="379920" y="162534"/>
                </a:lnTo>
                <a:lnTo>
                  <a:pt x="383120" y="158191"/>
                </a:lnTo>
                <a:lnTo>
                  <a:pt x="385178" y="153619"/>
                </a:lnTo>
                <a:lnTo>
                  <a:pt x="387692" y="148361"/>
                </a:lnTo>
                <a:lnTo>
                  <a:pt x="387845" y="147675"/>
                </a:lnTo>
                <a:lnTo>
                  <a:pt x="354774" y="147675"/>
                </a:lnTo>
                <a:lnTo>
                  <a:pt x="353174" y="146989"/>
                </a:lnTo>
                <a:lnTo>
                  <a:pt x="348145" y="36347"/>
                </a:lnTo>
                <a:lnTo>
                  <a:pt x="348602" y="32003"/>
                </a:lnTo>
                <a:lnTo>
                  <a:pt x="350431" y="27203"/>
                </a:lnTo>
                <a:lnTo>
                  <a:pt x="352488" y="24002"/>
                </a:lnTo>
                <a:lnTo>
                  <a:pt x="387794" y="24002"/>
                </a:lnTo>
                <a:lnTo>
                  <a:pt x="387692" y="23545"/>
                </a:lnTo>
                <a:lnTo>
                  <a:pt x="385178" y="18287"/>
                </a:lnTo>
                <a:lnTo>
                  <a:pt x="383120" y="13715"/>
                </a:lnTo>
                <a:lnTo>
                  <a:pt x="379920" y="9143"/>
                </a:lnTo>
                <a:lnTo>
                  <a:pt x="370776" y="2285"/>
                </a:lnTo>
                <a:lnTo>
                  <a:pt x="364604" y="0"/>
                </a:lnTo>
                <a:close/>
              </a:path>
              <a:path w="888364" h="172085">
                <a:moveTo>
                  <a:pt x="389293" y="112242"/>
                </a:moveTo>
                <a:lnTo>
                  <a:pt x="366204" y="112242"/>
                </a:lnTo>
                <a:lnTo>
                  <a:pt x="366204" y="137845"/>
                </a:lnTo>
                <a:lnTo>
                  <a:pt x="365975" y="139903"/>
                </a:lnTo>
                <a:lnTo>
                  <a:pt x="365290" y="141503"/>
                </a:lnTo>
                <a:lnTo>
                  <a:pt x="364147" y="144932"/>
                </a:lnTo>
                <a:lnTo>
                  <a:pt x="362089" y="147675"/>
                </a:lnTo>
                <a:lnTo>
                  <a:pt x="387845" y="147675"/>
                </a:lnTo>
                <a:lnTo>
                  <a:pt x="389064" y="142189"/>
                </a:lnTo>
                <a:lnTo>
                  <a:pt x="389209" y="137845"/>
                </a:lnTo>
                <a:lnTo>
                  <a:pt x="389293" y="112242"/>
                </a:lnTo>
                <a:close/>
              </a:path>
              <a:path w="888364" h="172085">
                <a:moveTo>
                  <a:pt x="387794" y="24002"/>
                </a:moveTo>
                <a:lnTo>
                  <a:pt x="359346" y="24002"/>
                </a:lnTo>
                <a:lnTo>
                  <a:pt x="361403" y="24688"/>
                </a:lnTo>
                <a:lnTo>
                  <a:pt x="362546" y="25831"/>
                </a:lnTo>
                <a:lnTo>
                  <a:pt x="365061" y="28574"/>
                </a:lnTo>
                <a:lnTo>
                  <a:pt x="366204" y="31775"/>
                </a:lnTo>
                <a:lnTo>
                  <a:pt x="366204" y="59435"/>
                </a:lnTo>
                <a:lnTo>
                  <a:pt x="389293" y="59435"/>
                </a:lnTo>
                <a:lnTo>
                  <a:pt x="389293" y="36347"/>
                </a:lnTo>
                <a:lnTo>
                  <a:pt x="389064" y="29717"/>
                </a:lnTo>
                <a:lnTo>
                  <a:pt x="387794" y="24002"/>
                </a:lnTo>
                <a:close/>
              </a:path>
              <a:path w="888364" h="172085">
                <a:moveTo>
                  <a:pt x="431584" y="42976"/>
                </a:moveTo>
                <a:lnTo>
                  <a:pt x="424040" y="42976"/>
                </a:lnTo>
                <a:lnTo>
                  <a:pt x="418325" y="44576"/>
                </a:lnTo>
                <a:lnTo>
                  <a:pt x="402182" y="75209"/>
                </a:lnTo>
                <a:lnTo>
                  <a:pt x="402187" y="141274"/>
                </a:lnTo>
                <a:lnTo>
                  <a:pt x="431584" y="171678"/>
                </a:lnTo>
                <a:lnTo>
                  <a:pt x="439127" y="171678"/>
                </a:lnTo>
                <a:lnTo>
                  <a:pt x="459091" y="151333"/>
                </a:lnTo>
                <a:lnTo>
                  <a:pt x="429526" y="151333"/>
                </a:lnTo>
                <a:lnTo>
                  <a:pt x="427926" y="150647"/>
                </a:lnTo>
                <a:lnTo>
                  <a:pt x="426783" y="149504"/>
                </a:lnTo>
                <a:lnTo>
                  <a:pt x="424726" y="146989"/>
                </a:lnTo>
                <a:lnTo>
                  <a:pt x="423583" y="143560"/>
                </a:lnTo>
                <a:lnTo>
                  <a:pt x="423691" y="141274"/>
                </a:lnTo>
                <a:lnTo>
                  <a:pt x="423749" y="75209"/>
                </a:lnTo>
                <a:lnTo>
                  <a:pt x="423583" y="73380"/>
                </a:lnTo>
                <a:lnTo>
                  <a:pt x="423811" y="71323"/>
                </a:lnTo>
                <a:lnTo>
                  <a:pt x="424497" y="69494"/>
                </a:lnTo>
                <a:lnTo>
                  <a:pt x="425411" y="66065"/>
                </a:lnTo>
                <a:lnTo>
                  <a:pt x="427240" y="63093"/>
                </a:lnTo>
                <a:lnTo>
                  <a:pt x="459310" y="63093"/>
                </a:lnTo>
                <a:lnTo>
                  <a:pt x="457644" y="59207"/>
                </a:lnTo>
                <a:lnTo>
                  <a:pt x="454119" y="53295"/>
                </a:lnTo>
                <a:lnTo>
                  <a:pt x="448814" y="48091"/>
                </a:lnTo>
                <a:lnTo>
                  <a:pt x="441410" y="44387"/>
                </a:lnTo>
                <a:lnTo>
                  <a:pt x="431584" y="42976"/>
                </a:lnTo>
                <a:close/>
              </a:path>
              <a:path w="888364" h="172085">
                <a:moveTo>
                  <a:pt x="459310" y="63093"/>
                </a:moveTo>
                <a:lnTo>
                  <a:pt x="433641" y="63093"/>
                </a:lnTo>
                <a:lnTo>
                  <a:pt x="435470" y="63779"/>
                </a:lnTo>
                <a:lnTo>
                  <a:pt x="436613" y="64922"/>
                </a:lnTo>
                <a:lnTo>
                  <a:pt x="438899" y="67665"/>
                </a:lnTo>
                <a:lnTo>
                  <a:pt x="439813" y="71094"/>
                </a:lnTo>
                <a:lnTo>
                  <a:pt x="439704" y="73380"/>
                </a:lnTo>
                <a:lnTo>
                  <a:pt x="439647" y="139445"/>
                </a:lnTo>
                <a:lnTo>
                  <a:pt x="439813" y="141274"/>
                </a:lnTo>
                <a:lnTo>
                  <a:pt x="439585" y="143332"/>
                </a:lnTo>
                <a:lnTo>
                  <a:pt x="438899" y="145160"/>
                </a:lnTo>
                <a:lnTo>
                  <a:pt x="437984" y="148589"/>
                </a:lnTo>
                <a:lnTo>
                  <a:pt x="435927" y="151333"/>
                </a:lnTo>
                <a:lnTo>
                  <a:pt x="459091" y="151333"/>
                </a:lnTo>
                <a:lnTo>
                  <a:pt x="460209" y="147875"/>
                </a:lnTo>
                <a:lnTo>
                  <a:pt x="461302" y="139445"/>
                </a:lnTo>
                <a:lnTo>
                  <a:pt x="461231" y="73380"/>
                </a:lnTo>
                <a:lnTo>
                  <a:pt x="461073" y="69265"/>
                </a:lnTo>
                <a:lnTo>
                  <a:pt x="459701" y="64007"/>
                </a:lnTo>
                <a:lnTo>
                  <a:pt x="459310" y="63093"/>
                </a:lnTo>
                <a:close/>
              </a:path>
              <a:path w="888364" h="172085">
                <a:moveTo>
                  <a:pt x="500164" y="44805"/>
                </a:moveTo>
                <a:lnTo>
                  <a:pt x="477075" y="44805"/>
                </a:lnTo>
                <a:lnTo>
                  <a:pt x="477075" y="169849"/>
                </a:lnTo>
                <a:lnTo>
                  <a:pt x="500164" y="169849"/>
                </a:lnTo>
                <a:lnTo>
                  <a:pt x="500164" y="71323"/>
                </a:lnTo>
                <a:lnTo>
                  <a:pt x="500849" y="70180"/>
                </a:lnTo>
                <a:lnTo>
                  <a:pt x="502221" y="68351"/>
                </a:lnTo>
                <a:lnTo>
                  <a:pt x="505193" y="65379"/>
                </a:lnTo>
                <a:lnTo>
                  <a:pt x="536282" y="65379"/>
                </a:lnTo>
                <a:lnTo>
                  <a:pt x="536282" y="62179"/>
                </a:lnTo>
                <a:lnTo>
                  <a:pt x="534911" y="56006"/>
                </a:lnTo>
                <a:lnTo>
                  <a:pt x="534519" y="55321"/>
                </a:lnTo>
                <a:lnTo>
                  <a:pt x="500164" y="55321"/>
                </a:lnTo>
                <a:lnTo>
                  <a:pt x="500164" y="44805"/>
                </a:lnTo>
                <a:close/>
              </a:path>
              <a:path w="888364" h="172085">
                <a:moveTo>
                  <a:pt x="536282" y="65379"/>
                </a:moveTo>
                <a:lnTo>
                  <a:pt x="510451" y="65379"/>
                </a:lnTo>
                <a:lnTo>
                  <a:pt x="513194" y="66065"/>
                </a:lnTo>
                <a:lnTo>
                  <a:pt x="513194" y="169849"/>
                </a:lnTo>
                <a:lnTo>
                  <a:pt x="536282" y="169849"/>
                </a:lnTo>
                <a:lnTo>
                  <a:pt x="536282" y="65379"/>
                </a:lnTo>
                <a:close/>
              </a:path>
              <a:path w="888364" h="172085">
                <a:moveTo>
                  <a:pt x="525081" y="42976"/>
                </a:moveTo>
                <a:lnTo>
                  <a:pt x="516851" y="42976"/>
                </a:lnTo>
                <a:lnTo>
                  <a:pt x="515023" y="43433"/>
                </a:lnTo>
                <a:lnTo>
                  <a:pt x="508850" y="46862"/>
                </a:lnTo>
                <a:lnTo>
                  <a:pt x="500621" y="55092"/>
                </a:lnTo>
                <a:lnTo>
                  <a:pt x="500164" y="55321"/>
                </a:lnTo>
                <a:lnTo>
                  <a:pt x="534519" y="55321"/>
                </a:lnTo>
                <a:lnTo>
                  <a:pt x="532168" y="51206"/>
                </a:lnTo>
                <a:lnTo>
                  <a:pt x="529424" y="46634"/>
                </a:lnTo>
                <a:lnTo>
                  <a:pt x="525081" y="42976"/>
                </a:lnTo>
                <a:close/>
              </a:path>
              <a:path w="888364" h="172085">
                <a:moveTo>
                  <a:pt x="577202" y="44805"/>
                </a:moveTo>
                <a:lnTo>
                  <a:pt x="554113" y="44805"/>
                </a:lnTo>
                <a:lnTo>
                  <a:pt x="554113" y="169849"/>
                </a:lnTo>
                <a:lnTo>
                  <a:pt x="577202" y="169849"/>
                </a:lnTo>
                <a:lnTo>
                  <a:pt x="577202" y="71323"/>
                </a:lnTo>
                <a:lnTo>
                  <a:pt x="577888" y="70180"/>
                </a:lnTo>
                <a:lnTo>
                  <a:pt x="579259" y="68351"/>
                </a:lnTo>
                <a:lnTo>
                  <a:pt x="582231" y="65379"/>
                </a:lnTo>
                <a:lnTo>
                  <a:pt x="613321" y="65379"/>
                </a:lnTo>
                <a:lnTo>
                  <a:pt x="613321" y="62179"/>
                </a:lnTo>
                <a:lnTo>
                  <a:pt x="611949" y="56006"/>
                </a:lnTo>
                <a:lnTo>
                  <a:pt x="611557" y="55321"/>
                </a:lnTo>
                <a:lnTo>
                  <a:pt x="577202" y="55321"/>
                </a:lnTo>
                <a:lnTo>
                  <a:pt x="577202" y="44805"/>
                </a:lnTo>
                <a:close/>
              </a:path>
              <a:path w="888364" h="172085">
                <a:moveTo>
                  <a:pt x="613321" y="65379"/>
                </a:moveTo>
                <a:lnTo>
                  <a:pt x="587489" y="65379"/>
                </a:lnTo>
                <a:lnTo>
                  <a:pt x="590232" y="66065"/>
                </a:lnTo>
                <a:lnTo>
                  <a:pt x="590232" y="169849"/>
                </a:lnTo>
                <a:lnTo>
                  <a:pt x="613321" y="169849"/>
                </a:lnTo>
                <a:lnTo>
                  <a:pt x="613321" y="65379"/>
                </a:lnTo>
                <a:close/>
              </a:path>
              <a:path w="888364" h="172085">
                <a:moveTo>
                  <a:pt x="602119" y="42976"/>
                </a:moveTo>
                <a:lnTo>
                  <a:pt x="593890" y="42976"/>
                </a:lnTo>
                <a:lnTo>
                  <a:pt x="592061" y="43433"/>
                </a:lnTo>
                <a:lnTo>
                  <a:pt x="585889" y="46862"/>
                </a:lnTo>
                <a:lnTo>
                  <a:pt x="577659" y="55092"/>
                </a:lnTo>
                <a:lnTo>
                  <a:pt x="577202" y="55321"/>
                </a:lnTo>
                <a:lnTo>
                  <a:pt x="611557" y="55321"/>
                </a:lnTo>
                <a:lnTo>
                  <a:pt x="609206" y="51206"/>
                </a:lnTo>
                <a:lnTo>
                  <a:pt x="606463" y="46634"/>
                </a:lnTo>
                <a:lnTo>
                  <a:pt x="602119" y="42976"/>
                </a:lnTo>
                <a:close/>
              </a:path>
              <a:path w="888364" h="172085">
                <a:moveTo>
                  <a:pt x="659269" y="42976"/>
                </a:moveTo>
                <a:lnTo>
                  <a:pt x="651725" y="42976"/>
                </a:lnTo>
                <a:lnTo>
                  <a:pt x="646010" y="44576"/>
                </a:lnTo>
                <a:lnTo>
                  <a:pt x="629414" y="75209"/>
                </a:lnTo>
                <a:lnTo>
                  <a:pt x="629416" y="141274"/>
                </a:lnTo>
                <a:lnTo>
                  <a:pt x="659041" y="171678"/>
                </a:lnTo>
                <a:lnTo>
                  <a:pt x="666584" y="171678"/>
                </a:lnTo>
                <a:lnTo>
                  <a:pt x="686761" y="151333"/>
                </a:lnTo>
                <a:lnTo>
                  <a:pt x="657212" y="151333"/>
                </a:lnTo>
                <a:lnTo>
                  <a:pt x="655612" y="150647"/>
                </a:lnTo>
                <a:lnTo>
                  <a:pt x="650811" y="111556"/>
                </a:lnTo>
                <a:lnTo>
                  <a:pt x="688987" y="111556"/>
                </a:lnTo>
                <a:lnTo>
                  <a:pt x="688987" y="93497"/>
                </a:lnTo>
                <a:lnTo>
                  <a:pt x="650811" y="93497"/>
                </a:lnTo>
                <a:lnTo>
                  <a:pt x="650873" y="75209"/>
                </a:lnTo>
                <a:lnTo>
                  <a:pt x="651040" y="73380"/>
                </a:lnTo>
                <a:lnTo>
                  <a:pt x="651268" y="71323"/>
                </a:lnTo>
                <a:lnTo>
                  <a:pt x="652030" y="69265"/>
                </a:lnTo>
                <a:lnTo>
                  <a:pt x="653097" y="66065"/>
                </a:lnTo>
                <a:lnTo>
                  <a:pt x="654926" y="63093"/>
                </a:lnTo>
                <a:lnTo>
                  <a:pt x="686995" y="63093"/>
                </a:lnTo>
                <a:lnTo>
                  <a:pt x="685330" y="59207"/>
                </a:lnTo>
                <a:lnTo>
                  <a:pt x="681804" y="53295"/>
                </a:lnTo>
                <a:lnTo>
                  <a:pt x="676500" y="48091"/>
                </a:lnTo>
                <a:lnTo>
                  <a:pt x="669095" y="44387"/>
                </a:lnTo>
                <a:lnTo>
                  <a:pt x="659269" y="42976"/>
                </a:lnTo>
                <a:close/>
              </a:path>
              <a:path w="888364" h="172085">
                <a:moveTo>
                  <a:pt x="688987" y="125044"/>
                </a:moveTo>
                <a:lnTo>
                  <a:pt x="667499" y="125044"/>
                </a:lnTo>
                <a:lnTo>
                  <a:pt x="667499" y="141274"/>
                </a:lnTo>
                <a:lnTo>
                  <a:pt x="667270" y="143332"/>
                </a:lnTo>
                <a:lnTo>
                  <a:pt x="666584" y="145160"/>
                </a:lnTo>
                <a:lnTo>
                  <a:pt x="665670" y="148589"/>
                </a:lnTo>
                <a:lnTo>
                  <a:pt x="663613" y="151333"/>
                </a:lnTo>
                <a:lnTo>
                  <a:pt x="686761" y="151333"/>
                </a:lnTo>
                <a:lnTo>
                  <a:pt x="687891" y="147875"/>
                </a:lnTo>
                <a:lnTo>
                  <a:pt x="688987" y="139445"/>
                </a:lnTo>
                <a:lnTo>
                  <a:pt x="688987" y="125044"/>
                </a:lnTo>
                <a:close/>
              </a:path>
              <a:path w="888364" h="172085">
                <a:moveTo>
                  <a:pt x="686995" y="63093"/>
                </a:moveTo>
                <a:lnTo>
                  <a:pt x="661327" y="63093"/>
                </a:lnTo>
                <a:lnTo>
                  <a:pt x="663155" y="63779"/>
                </a:lnTo>
                <a:lnTo>
                  <a:pt x="664298" y="64922"/>
                </a:lnTo>
                <a:lnTo>
                  <a:pt x="666584" y="67665"/>
                </a:lnTo>
                <a:lnTo>
                  <a:pt x="667499" y="71094"/>
                </a:lnTo>
                <a:lnTo>
                  <a:pt x="667499" y="93497"/>
                </a:lnTo>
                <a:lnTo>
                  <a:pt x="688987" y="93497"/>
                </a:lnTo>
                <a:lnTo>
                  <a:pt x="688917" y="73380"/>
                </a:lnTo>
                <a:lnTo>
                  <a:pt x="688759" y="69265"/>
                </a:lnTo>
                <a:lnTo>
                  <a:pt x="687387" y="64007"/>
                </a:lnTo>
                <a:lnTo>
                  <a:pt x="686995" y="63093"/>
                </a:lnTo>
                <a:close/>
              </a:path>
              <a:path w="888364" h="172085">
                <a:moveTo>
                  <a:pt x="742251" y="42976"/>
                </a:moveTo>
                <a:lnTo>
                  <a:pt x="724192" y="42976"/>
                </a:lnTo>
                <a:lnTo>
                  <a:pt x="716648" y="45262"/>
                </a:lnTo>
                <a:lnTo>
                  <a:pt x="703001" y="78866"/>
                </a:lnTo>
                <a:lnTo>
                  <a:pt x="703001" y="135788"/>
                </a:lnTo>
                <a:lnTo>
                  <a:pt x="724192" y="171678"/>
                </a:lnTo>
                <a:lnTo>
                  <a:pt x="742251" y="171678"/>
                </a:lnTo>
                <a:lnTo>
                  <a:pt x="760621" y="151104"/>
                </a:lnTo>
                <a:lnTo>
                  <a:pt x="726249" y="151104"/>
                </a:lnTo>
                <a:lnTo>
                  <a:pt x="726144" y="148589"/>
                </a:lnTo>
                <a:lnTo>
                  <a:pt x="726249" y="63550"/>
                </a:lnTo>
                <a:lnTo>
                  <a:pt x="760621" y="63550"/>
                </a:lnTo>
                <a:lnTo>
                  <a:pt x="760253" y="61521"/>
                </a:lnTo>
                <a:lnTo>
                  <a:pt x="757896" y="55303"/>
                </a:lnTo>
                <a:lnTo>
                  <a:pt x="754595" y="50520"/>
                </a:lnTo>
                <a:lnTo>
                  <a:pt x="749566" y="45034"/>
                </a:lnTo>
                <a:lnTo>
                  <a:pt x="742251" y="42976"/>
                </a:lnTo>
                <a:close/>
              </a:path>
              <a:path w="888364" h="172085">
                <a:moveTo>
                  <a:pt x="762139" y="123672"/>
                </a:moveTo>
                <a:lnTo>
                  <a:pt x="739051" y="123672"/>
                </a:lnTo>
                <a:lnTo>
                  <a:pt x="739051" y="148589"/>
                </a:lnTo>
                <a:lnTo>
                  <a:pt x="737679" y="151104"/>
                </a:lnTo>
                <a:lnTo>
                  <a:pt x="760621" y="151104"/>
                </a:lnTo>
                <a:lnTo>
                  <a:pt x="761615" y="145618"/>
                </a:lnTo>
                <a:lnTo>
                  <a:pt x="761720" y="144260"/>
                </a:lnTo>
                <a:lnTo>
                  <a:pt x="762139" y="135788"/>
                </a:lnTo>
                <a:lnTo>
                  <a:pt x="762139" y="123672"/>
                </a:lnTo>
                <a:close/>
              </a:path>
              <a:path w="888364" h="172085">
                <a:moveTo>
                  <a:pt x="760621" y="63550"/>
                </a:moveTo>
                <a:lnTo>
                  <a:pt x="737679" y="63550"/>
                </a:lnTo>
                <a:lnTo>
                  <a:pt x="739051" y="66065"/>
                </a:lnTo>
                <a:lnTo>
                  <a:pt x="739051" y="88696"/>
                </a:lnTo>
                <a:lnTo>
                  <a:pt x="762139" y="88696"/>
                </a:lnTo>
                <a:lnTo>
                  <a:pt x="762139" y="78866"/>
                </a:lnTo>
                <a:lnTo>
                  <a:pt x="761720" y="70394"/>
                </a:lnTo>
                <a:lnTo>
                  <a:pt x="761615" y="69037"/>
                </a:lnTo>
                <a:lnTo>
                  <a:pt x="760621" y="63550"/>
                </a:lnTo>
                <a:close/>
              </a:path>
              <a:path w="888364" h="172085">
                <a:moveTo>
                  <a:pt x="803516" y="65608"/>
                </a:moveTo>
                <a:lnTo>
                  <a:pt x="780427" y="65608"/>
                </a:lnTo>
                <a:lnTo>
                  <a:pt x="780513" y="135624"/>
                </a:lnTo>
                <a:lnTo>
                  <a:pt x="798097" y="170471"/>
                </a:lnTo>
                <a:lnTo>
                  <a:pt x="806945" y="171678"/>
                </a:lnTo>
                <a:lnTo>
                  <a:pt x="810602" y="171678"/>
                </a:lnTo>
                <a:lnTo>
                  <a:pt x="813574" y="171449"/>
                </a:lnTo>
                <a:lnTo>
                  <a:pt x="817003" y="170764"/>
                </a:lnTo>
                <a:lnTo>
                  <a:pt x="818146" y="170306"/>
                </a:lnTo>
                <a:lnTo>
                  <a:pt x="819289" y="170078"/>
                </a:lnTo>
                <a:lnTo>
                  <a:pt x="819289" y="148361"/>
                </a:lnTo>
                <a:lnTo>
                  <a:pt x="807173" y="148361"/>
                </a:lnTo>
                <a:lnTo>
                  <a:pt x="805345" y="144932"/>
                </a:lnTo>
                <a:lnTo>
                  <a:pt x="803516" y="136702"/>
                </a:lnTo>
                <a:lnTo>
                  <a:pt x="803516" y="65608"/>
                </a:lnTo>
                <a:close/>
              </a:path>
              <a:path w="888364" h="172085">
                <a:moveTo>
                  <a:pt x="819289" y="147446"/>
                </a:moveTo>
                <a:lnTo>
                  <a:pt x="818375" y="147675"/>
                </a:lnTo>
                <a:lnTo>
                  <a:pt x="817460" y="147675"/>
                </a:lnTo>
                <a:lnTo>
                  <a:pt x="816546" y="147904"/>
                </a:lnTo>
                <a:lnTo>
                  <a:pt x="814946" y="148132"/>
                </a:lnTo>
                <a:lnTo>
                  <a:pt x="812660" y="148361"/>
                </a:lnTo>
                <a:lnTo>
                  <a:pt x="819289" y="148361"/>
                </a:lnTo>
                <a:lnTo>
                  <a:pt x="819289" y="147446"/>
                </a:lnTo>
                <a:close/>
              </a:path>
              <a:path w="888364" h="172085">
                <a:moveTo>
                  <a:pt x="819289" y="44805"/>
                </a:moveTo>
                <a:lnTo>
                  <a:pt x="768769" y="44805"/>
                </a:lnTo>
                <a:lnTo>
                  <a:pt x="768769" y="65608"/>
                </a:lnTo>
                <a:lnTo>
                  <a:pt x="819289" y="65608"/>
                </a:lnTo>
                <a:lnTo>
                  <a:pt x="819289" y="44805"/>
                </a:lnTo>
                <a:close/>
              </a:path>
              <a:path w="888364" h="172085">
                <a:moveTo>
                  <a:pt x="803516" y="13944"/>
                </a:moveTo>
                <a:lnTo>
                  <a:pt x="780427" y="13944"/>
                </a:lnTo>
                <a:lnTo>
                  <a:pt x="780427" y="44805"/>
                </a:lnTo>
                <a:lnTo>
                  <a:pt x="803516" y="44805"/>
                </a:lnTo>
                <a:lnTo>
                  <a:pt x="803516" y="13944"/>
                </a:lnTo>
                <a:close/>
              </a:path>
              <a:path w="888364" h="172085">
                <a:moveTo>
                  <a:pt x="848093" y="133502"/>
                </a:moveTo>
                <a:lnTo>
                  <a:pt x="826604" y="133502"/>
                </a:lnTo>
                <a:lnTo>
                  <a:pt x="826604" y="140131"/>
                </a:lnTo>
                <a:lnTo>
                  <a:pt x="858837" y="171678"/>
                </a:lnTo>
                <a:lnTo>
                  <a:pt x="866399" y="170824"/>
                </a:lnTo>
                <a:lnTo>
                  <a:pt x="886794" y="152476"/>
                </a:lnTo>
                <a:lnTo>
                  <a:pt x="854036" y="152476"/>
                </a:lnTo>
                <a:lnTo>
                  <a:pt x="851522" y="149275"/>
                </a:lnTo>
                <a:lnTo>
                  <a:pt x="849922" y="145389"/>
                </a:lnTo>
                <a:lnTo>
                  <a:pt x="848321" y="141731"/>
                </a:lnTo>
                <a:lnTo>
                  <a:pt x="848115" y="137388"/>
                </a:lnTo>
                <a:lnTo>
                  <a:pt x="848093" y="133502"/>
                </a:lnTo>
                <a:close/>
              </a:path>
              <a:path w="888364" h="172085">
                <a:moveTo>
                  <a:pt x="858608" y="42976"/>
                </a:moveTo>
                <a:lnTo>
                  <a:pt x="830491" y="69494"/>
                </a:lnTo>
                <a:lnTo>
                  <a:pt x="830491" y="85953"/>
                </a:lnTo>
                <a:lnTo>
                  <a:pt x="833462" y="92811"/>
                </a:lnTo>
                <a:lnTo>
                  <a:pt x="841692" y="105155"/>
                </a:lnTo>
                <a:lnTo>
                  <a:pt x="846950" y="109956"/>
                </a:lnTo>
                <a:lnTo>
                  <a:pt x="852436" y="115214"/>
                </a:lnTo>
                <a:lnTo>
                  <a:pt x="857676" y="120607"/>
                </a:lnTo>
                <a:lnTo>
                  <a:pt x="862295" y="126130"/>
                </a:lnTo>
                <a:lnTo>
                  <a:pt x="865584" y="131737"/>
                </a:lnTo>
                <a:lnTo>
                  <a:pt x="866737" y="136931"/>
                </a:lnTo>
                <a:lnTo>
                  <a:pt x="866717" y="145389"/>
                </a:lnTo>
                <a:lnTo>
                  <a:pt x="865466" y="152476"/>
                </a:lnTo>
                <a:lnTo>
                  <a:pt x="886794" y="152476"/>
                </a:lnTo>
                <a:lnTo>
                  <a:pt x="888326" y="145389"/>
                </a:lnTo>
                <a:lnTo>
                  <a:pt x="888326" y="129158"/>
                </a:lnTo>
                <a:lnTo>
                  <a:pt x="885355" y="122072"/>
                </a:lnTo>
                <a:lnTo>
                  <a:pt x="881468" y="115671"/>
                </a:lnTo>
                <a:lnTo>
                  <a:pt x="877582" y="109499"/>
                </a:lnTo>
                <a:lnTo>
                  <a:pt x="871867" y="104012"/>
                </a:lnTo>
                <a:lnTo>
                  <a:pt x="867067" y="99212"/>
                </a:lnTo>
                <a:lnTo>
                  <a:pt x="863409" y="95783"/>
                </a:lnTo>
                <a:lnTo>
                  <a:pt x="859751" y="92125"/>
                </a:lnTo>
                <a:lnTo>
                  <a:pt x="857008" y="88468"/>
                </a:lnTo>
                <a:lnTo>
                  <a:pt x="854036" y="84810"/>
                </a:lnTo>
                <a:lnTo>
                  <a:pt x="851979" y="80695"/>
                </a:lnTo>
                <a:lnTo>
                  <a:pt x="851979" y="73837"/>
                </a:lnTo>
                <a:lnTo>
                  <a:pt x="852194" y="70180"/>
                </a:lnTo>
                <a:lnTo>
                  <a:pt x="852303" y="69722"/>
                </a:lnTo>
                <a:lnTo>
                  <a:pt x="853351" y="67208"/>
                </a:lnTo>
                <a:lnTo>
                  <a:pt x="854265" y="64465"/>
                </a:lnTo>
                <a:lnTo>
                  <a:pt x="856094" y="62179"/>
                </a:lnTo>
                <a:lnTo>
                  <a:pt x="887502" y="62179"/>
                </a:lnTo>
                <a:lnTo>
                  <a:pt x="887412" y="61036"/>
                </a:lnTo>
                <a:lnTo>
                  <a:pt x="883526" y="54406"/>
                </a:lnTo>
                <a:lnTo>
                  <a:pt x="879890" y="49791"/>
                </a:lnTo>
                <a:lnTo>
                  <a:pt x="874668" y="46120"/>
                </a:lnTo>
                <a:lnTo>
                  <a:pt x="867645" y="43734"/>
                </a:lnTo>
                <a:lnTo>
                  <a:pt x="858608" y="42976"/>
                </a:lnTo>
                <a:close/>
              </a:path>
              <a:path w="888364" h="172085">
                <a:moveTo>
                  <a:pt x="887502" y="62179"/>
                </a:moveTo>
                <a:lnTo>
                  <a:pt x="862723" y="62179"/>
                </a:lnTo>
                <a:lnTo>
                  <a:pt x="864552" y="64465"/>
                </a:lnTo>
                <a:lnTo>
                  <a:pt x="865695" y="67208"/>
                </a:lnTo>
                <a:lnTo>
                  <a:pt x="866539" y="69951"/>
                </a:lnTo>
                <a:lnTo>
                  <a:pt x="866609" y="76809"/>
                </a:lnTo>
                <a:lnTo>
                  <a:pt x="888098" y="76809"/>
                </a:lnTo>
                <a:lnTo>
                  <a:pt x="888080" y="69494"/>
                </a:lnTo>
                <a:lnTo>
                  <a:pt x="887502" y="62179"/>
                </a:lnTo>
                <a:close/>
              </a:path>
            </a:pathLst>
          </a:custGeom>
          <a:solidFill>
            <a:srgbClr val="FAB0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590372" y="3500304"/>
            <a:ext cx="2514600" cy="200025"/>
            <a:chOff x="590372" y="3500304"/>
            <a:chExt cx="2514600" cy="200025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365" y="3573598"/>
              <a:ext cx="2056549" cy="12297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90372" y="3500304"/>
              <a:ext cx="414655" cy="200025"/>
            </a:xfrm>
            <a:custGeom>
              <a:avLst/>
              <a:gdLst/>
              <a:ahLst/>
              <a:cxnLst/>
              <a:rect l="l" t="t" r="r" b="b"/>
              <a:pathLst>
                <a:path w="414655" h="200025">
                  <a:moveTo>
                    <a:pt x="64214" y="22859"/>
                  </a:moveTo>
                  <a:lnTo>
                    <a:pt x="37261" y="22859"/>
                  </a:lnTo>
                  <a:lnTo>
                    <a:pt x="39319" y="25831"/>
                  </a:lnTo>
                  <a:lnTo>
                    <a:pt x="41605" y="33604"/>
                  </a:lnTo>
                  <a:lnTo>
                    <a:pt x="41794" y="37947"/>
                  </a:lnTo>
                  <a:lnTo>
                    <a:pt x="41833" y="43433"/>
                  </a:lnTo>
                  <a:lnTo>
                    <a:pt x="41176" y="51349"/>
                  </a:lnTo>
                  <a:lnTo>
                    <a:pt x="28174" y="93983"/>
                  </a:lnTo>
                  <a:lnTo>
                    <a:pt x="5529" y="136606"/>
                  </a:lnTo>
                  <a:lnTo>
                    <a:pt x="0" y="145389"/>
                  </a:lnTo>
                  <a:lnTo>
                    <a:pt x="0" y="169849"/>
                  </a:lnTo>
                  <a:lnTo>
                    <a:pt x="66979" y="169849"/>
                  </a:lnTo>
                  <a:lnTo>
                    <a:pt x="66979" y="145389"/>
                  </a:lnTo>
                  <a:lnTo>
                    <a:pt x="27889" y="145389"/>
                  </a:lnTo>
                  <a:lnTo>
                    <a:pt x="33218" y="136199"/>
                  </a:lnTo>
                  <a:lnTo>
                    <a:pt x="52120" y="98297"/>
                  </a:lnTo>
                  <a:lnTo>
                    <a:pt x="65397" y="55221"/>
                  </a:lnTo>
                  <a:lnTo>
                    <a:pt x="66522" y="41833"/>
                  </a:lnTo>
                  <a:lnTo>
                    <a:pt x="66158" y="33332"/>
                  </a:lnTo>
                  <a:lnTo>
                    <a:pt x="64962" y="25374"/>
                  </a:lnTo>
                  <a:lnTo>
                    <a:pt x="64214" y="22859"/>
                  </a:lnTo>
                  <a:close/>
                </a:path>
                <a:path w="414655" h="200025">
                  <a:moveTo>
                    <a:pt x="33604" y="0"/>
                  </a:moveTo>
                  <a:lnTo>
                    <a:pt x="2085" y="27146"/>
                  </a:lnTo>
                  <a:lnTo>
                    <a:pt x="685" y="55092"/>
                  </a:lnTo>
                  <a:lnTo>
                    <a:pt x="25374" y="55092"/>
                  </a:lnTo>
                  <a:lnTo>
                    <a:pt x="25374" y="37947"/>
                  </a:lnTo>
                  <a:lnTo>
                    <a:pt x="25831" y="32918"/>
                  </a:lnTo>
                  <a:lnTo>
                    <a:pt x="26974" y="29032"/>
                  </a:lnTo>
                  <a:lnTo>
                    <a:pt x="28117" y="25374"/>
                  </a:lnTo>
                  <a:lnTo>
                    <a:pt x="30175" y="22859"/>
                  </a:lnTo>
                  <a:lnTo>
                    <a:pt x="64214" y="22859"/>
                  </a:lnTo>
                  <a:lnTo>
                    <a:pt x="62857" y="18302"/>
                  </a:lnTo>
                  <a:lnTo>
                    <a:pt x="59664" y="12115"/>
                  </a:lnTo>
                  <a:lnTo>
                    <a:pt x="55239" y="7136"/>
                  </a:lnTo>
                  <a:lnTo>
                    <a:pt x="49463" y="3314"/>
                  </a:lnTo>
                  <a:lnTo>
                    <a:pt x="42273" y="864"/>
                  </a:lnTo>
                  <a:lnTo>
                    <a:pt x="33604" y="0"/>
                  </a:lnTo>
                  <a:close/>
                </a:path>
                <a:path w="414655" h="200025">
                  <a:moveTo>
                    <a:pt x="106527" y="121386"/>
                  </a:moveTo>
                  <a:lnTo>
                    <a:pt x="81838" y="121386"/>
                  </a:lnTo>
                  <a:lnTo>
                    <a:pt x="81950" y="142874"/>
                  </a:lnTo>
                  <a:lnTo>
                    <a:pt x="114071" y="171678"/>
                  </a:lnTo>
                  <a:lnTo>
                    <a:pt x="124340" y="170439"/>
                  </a:lnTo>
                  <a:lnTo>
                    <a:pt x="132102" y="167078"/>
                  </a:lnTo>
                  <a:lnTo>
                    <a:pt x="137763" y="162130"/>
                  </a:lnTo>
                  <a:lnTo>
                    <a:pt x="141732" y="156133"/>
                  </a:lnTo>
                  <a:lnTo>
                    <a:pt x="144868" y="150190"/>
                  </a:lnTo>
                  <a:lnTo>
                    <a:pt x="110413" y="150190"/>
                  </a:lnTo>
                  <a:lnTo>
                    <a:pt x="108585" y="148589"/>
                  </a:lnTo>
                  <a:lnTo>
                    <a:pt x="106756" y="139903"/>
                  </a:lnTo>
                  <a:lnTo>
                    <a:pt x="106527" y="132587"/>
                  </a:lnTo>
                  <a:lnTo>
                    <a:pt x="106527" y="121386"/>
                  </a:lnTo>
                  <a:close/>
                </a:path>
                <a:path w="414655" h="200025">
                  <a:moveTo>
                    <a:pt x="146304" y="100355"/>
                  </a:moveTo>
                  <a:lnTo>
                    <a:pt x="121615" y="100355"/>
                  </a:lnTo>
                  <a:lnTo>
                    <a:pt x="121615" y="138302"/>
                  </a:lnTo>
                  <a:lnTo>
                    <a:pt x="121158" y="142874"/>
                  </a:lnTo>
                  <a:lnTo>
                    <a:pt x="120243" y="145846"/>
                  </a:lnTo>
                  <a:lnTo>
                    <a:pt x="119100" y="148818"/>
                  </a:lnTo>
                  <a:lnTo>
                    <a:pt x="117043" y="150190"/>
                  </a:lnTo>
                  <a:lnTo>
                    <a:pt x="144868" y="150190"/>
                  </a:lnTo>
                  <a:lnTo>
                    <a:pt x="146075" y="147904"/>
                  </a:lnTo>
                  <a:lnTo>
                    <a:pt x="146192" y="142874"/>
                  </a:lnTo>
                  <a:lnTo>
                    <a:pt x="146304" y="100355"/>
                  </a:lnTo>
                  <a:close/>
                </a:path>
                <a:path w="414655" h="200025">
                  <a:moveTo>
                    <a:pt x="114071" y="0"/>
                  </a:moveTo>
                  <a:lnTo>
                    <a:pt x="82296" y="23317"/>
                  </a:lnTo>
                  <a:lnTo>
                    <a:pt x="81838" y="32461"/>
                  </a:lnTo>
                  <a:lnTo>
                    <a:pt x="81838" y="73609"/>
                  </a:lnTo>
                  <a:lnTo>
                    <a:pt x="109270" y="104470"/>
                  </a:lnTo>
                  <a:lnTo>
                    <a:pt x="113614" y="104470"/>
                  </a:lnTo>
                  <a:lnTo>
                    <a:pt x="117271" y="102869"/>
                  </a:lnTo>
                  <a:lnTo>
                    <a:pt x="121615" y="100355"/>
                  </a:lnTo>
                  <a:lnTo>
                    <a:pt x="146304" y="100355"/>
                  </a:lnTo>
                  <a:lnTo>
                    <a:pt x="146304" y="85267"/>
                  </a:lnTo>
                  <a:lnTo>
                    <a:pt x="108813" y="85267"/>
                  </a:lnTo>
                  <a:lnTo>
                    <a:pt x="106527" y="79781"/>
                  </a:lnTo>
                  <a:lnTo>
                    <a:pt x="106527" y="26974"/>
                  </a:lnTo>
                  <a:lnTo>
                    <a:pt x="108813" y="21488"/>
                  </a:lnTo>
                  <a:lnTo>
                    <a:pt x="144881" y="21488"/>
                  </a:lnTo>
                  <a:lnTo>
                    <a:pt x="141503" y="15087"/>
                  </a:lnTo>
                  <a:lnTo>
                    <a:pt x="137474" y="9354"/>
                  </a:lnTo>
                  <a:lnTo>
                    <a:pt x="131730" y="4543"/>
                  </a:lnTo>
                  <a:lnTo>
                    <a:pt x="124015" y="1232"/>
                  </a:lnTo>
                  <a:lnTo>
                    <a:pt x="114071" y="0"/>
                  </a:lnTo>
                  <a:close/>
                </a:path>
                <a:path w="414655" h="200025">
                  <a:moveTo>
                    <a:pt x="144881" y="21488"/>
                  </a:moveTo>
                  <a:lnTo>
                    <a:pt x="119786" y="21488"/>
                  </a:lnTo>
                  <a:lnTo>
                    <a:pt x="121615" y="26974"/>
                  </a:lnTo>
                  <a:lnTo>
                    <a:pt x="121490" y="79781"/>
                  </a:lnTo>
                  <a:lnTo>
                    <a:pt x="121386" y="80924"/>
                  </a:lnTo>
                  <a:lnTo>
                    <a:pt x="119329" y="85267"/>
                  </a:lnTo>
                  <a:lnTo>
                    <a:pt x="146304" y="85267"/>
                  </a:lnTo>
                  <a:lnTo>
                    <a:pt x="146304" y="32461"/>
                  </a:lnTo>
                  <a:lnTo>
                    <a:pt x="145846" y="23317"/>
                  </a:lnTo>
                  <a:lnTo>
                    <a:pt x="144881" y="21488"/>
                  </a:lnTo>
                  <a:close/>
                </a:path>
                <a:path w="414655" h="200025">
                  <a:moveTo>
                    <a:pt x="182651" y="144475"/>
                  </a:moveTo>
                  <a:lnTo>
                    <a:pt x="158648" y="144475"/>
                  </a:lnTo>
                  <a:lnTo>
                    <a:pt x="158648" y="169849"/>
                  </a:lnTo>
                  <a:lnTo>
                    <a:pt x="166649" y="169849"/>
                  </a:lnTo>
                  <a:lnTo>
                    <a:pt x="158648" y="199567"/>
                  </a:lnTo>
                  <a:lnTo>
                    <a:pt x="170078" y="199567"/>
                  </a:lnTo>
                  <a:lnTo>
                    <a:pt x="182651" y="169849"/>
                  </a:lnTo>
                  <a:lnTo>
                    <a:pt x="182651" y="144475"/>
                  </a:lnTo>
                  <a:close/>
                </a:path>
                <a:path w="414655" h="200025">
                  <a:moveTo>
                    <a:pt x="219227" y="121386"/>
                  </a:moveTo>
                  <a:lnTo>
                    <a:pt x="194538" y="121386"/>
                  </a:lnTo>
                  <a:lnTo>
                    <a:pt x="194650" y="142874"/>
                  </a:lnTo>
                  <a:lnTo>
                    <a:pt x="226771" y="171678"/>
                  </a:lnTo>
                  <a:lnTo>
                    <a:pt x="237040" y="170439"/>
                  </a:lnTo>
                  <a:lnTo>
                    <a:pt x="244802" y="167078"/>
                  </a:lnTo>
                  <a:lnTo>
                    <a:pt x="250463" y="162130"/>
                  </a:lnTo>
                  <a:lnTo>
                    <a:pt x="254431" y="156133"/>
                  </a:lnTo>
                  <a:lnTo>
                    <a:pt x="257568" y="150190"/>
                  </a:lnTo>
                  <a:lnTo>
                    <a:pt x="223113" y="150190"/>
                  </a:lnTo>
                  <a:lnTo>
                    <a:pt x="221284" y="148589"/>
                  </a:lnTo>
                  <a:lnTo>
                    <a:pt x="219456" y="139903"/>
                  </a:lnTo>
                  <a:lnTo>
                    <a:pt x="219227" y="132587"/>
                  </a:lnTo>
                  <a:lnTo>
                    <a:pt x="219227" y="121386"/>
                  </a:lnTo>
                  <a:close/>
                </a:path>
                <a:path w="414655" h="200025">
                  <a:moveTo>
                    <a:pt x="259003" y="100355"/>
                  </a:moveTo>
                  <a:lnTo>
                    <a:pt x="234315" y="100355"/>
                  </a:lnTo>
                  <a:lnTo>
                    <a:pt x="234315" y="138302"/>
                  </a:lnTo>
                  <a:lnTo>
                    <a:pt x="233857" y="142874"/>
                  </a:lnTo>
                  <a:lnTo>
                    <a:pt x="232943" y="145846"/>
                  </a:lnTo>
                  <a:lnTo>
                    <a:pt x="231800" y="148818"/>
                  </a:lnTo>
                  <a:lnTo>
                    <a:pt x="229743" y="150190"/>
                  </a:lnTo>
                  <a:lnTo>
                    <a:pt x="257568" y="150190"/>
                  </a:lnTo>
                  <a:lnTo>
                    <a:pt x="258775" y="147904"/>
                  </a:lnTo>
                  <a:lnTo>
                    <a:pt x="258892" y="142874"/>
                  </a:lnTo>
                  <a:lnTo>
                    <a:pt x="259003" y="100355"/>
                  </a:lnTo>
                  <a:close/>
                </a:path>
                <a:path w="414655" h="200025">
                  <a:moveTo>
                    <a:pt x="226771" y="0"/>
                  </a:moveTo>
                  <a:lnTo>
                    <a:pt x="194995" y="23317"/>
                  </a:lnTo>
                  <a:lnTo>
                    <a:pt x="194538" y="32461"/>
                  </a:lnTo>
                  <a:lnTo>
                    <a:pt x="194538" y="73609"/>
                  </a:lnTo>
                  <a:lnTo>
                    <a:pt x="221970" y="104470"/>
                  </a:lnTo>
                  <a:lnTo>
                    <a:pt x="226314" y="104470"/>
                  </a:lnTo>
                  <a:lnTo>
                    <a:pt x="229971" y="102869"/>
                  </a:lnTo>
                  <a:lnTo>
                    <a:pt x="234315" y="100355"/>
                  </a:lnTo>
                  <a:lnTo>
                    <a:pt x="259003" y="100355"/>
                  </a:lnTo>
                  <a:lnTo>
                    <a:pt x="259003" y="85267"/>
                  </a:lnTo>
                  <a:lnTo>
                    <a:pt x="221513" y="85267"/>
                  </a:lnTo>
                  <a:lnTo>
                    <a:pt x="219227" y="79781"/>
                  </a:lnTo>
                  <a:lnTo>
                    <a:pt x="219227" y="26974"/>
                  </a:lnTo>
                  <a:lnTo>
                    <a:pt x="221513" y="21488"/>
                  </a:lnTo>
                  <a:lnTo>
                    <a:pt x="257581" y="21488"/>
                  </a:lnTo>
                  <a:lnTo>
                    <a:pt x="254203" y="15087"/>
                  </a:lnTo>
                  <a:lnTo>
                    <a:pt x="250174" y="9354"/>
                  </a:lnTo>
                  <a:lnTo>
                    <a:pt x="244430" y="4543"/>
                  </a:lnTo>
                  <a:lnTo>
                    <a:pt x="236715" y="1232"/>
                  </a:lnTo>
                  <a:lnTo>
                    <a:pt x="226771" y="0"/>
                  </a:lnTo>
                  <a:close/>
                </a:path>
                <a:path w="414655" h="200025">
                  <a:moveTo>
                    <a:pt x="257581" y="21488"/>
                  </a:moveTo>
                  <a:lnTo>
                    <a:pt x="232486" y="21488"/>
                  </a:lnTo>
                  <a:lnTo>
                    <a:pt x="234315" y="26974"/>
                  </a:lnTo>
                  <a:lnTo>
                    <a:pt x="234190" y="79781"/>
                  </a:lnTo>
                  <a:lnTo>
                    <a:pt x="234086" y="80924"/>
                  </a:lnTo>
                  <a:lnTo>
                    <a:pt x="232029" y="85267"/>
                  </a:lnTo>
                  <a:lnTo>
                    <a:pt x="259003" y="85267"/>
                  </a:lnTo>
                  <a:lnTo>
                    <a:pt x="259003" y="32461"/>
                  </a:lnTo>
                  <a:lnTo>
                    <a:pt x="258546" y="23317"/>
                  </a:lnTo>
                  <a:lnTo>
                    <a:pt x="257581" y="21488"/>
                  </a:lnTo>
                  <a:close/>
                </a:path>
                <a:path w="414655" h="200025">
                  <a:moveTo>
                    <a:pt x="329857" y="133273"/>
                  </a:moveTo>
                  <a:lnTo>
                    <a:pt x="307225" y="133273"/>
                  </a:lnTo>
                  <a:lnTo>
                    <a:pt x="307225" y="169849"/>
                  </a:lnTo>
                  <a:lnTo>
                    <a:pt x="329857" y="169849"/>
                  </a:lnTo>
                  <a:lnTo>
                    <a:pt x="329857" y="133273"/>
                  </a:lnTo>
                  <a:close/>
                </a:path>
                <a:path w="414655" h="200025">
                  <a:moveTo>
                    <a:pt x="329857" y="1828"/>
                  </a:moveTo>
                  <a:lnTo>
                    <a:pt x="305168" y="1828"/>
                  </a:lnTo>
                  <a:lnTo>
                    <a:pt x="269049" y="111556"/>
                  </a:lnTo>
                  <a:lnTo>
                    <a:pt x="269049" y="133273"/>
                  </a:lnTo>
                  <a:lnTo>
                    <a:pt x="341287" y="133273"/>
                  </a:lnTo>
                  <a:lnTo>
                    <a:pt x="341287" y="111556"/>
                  </a:lnTo>
                  <a:lnTo>
                    <a:pt x="290080" y="111556"/>
                  </a:lnTo>
                  <a:lnTo>
                    <a:pt x="305854" y="53949"/>
                  </a:lnTo>
                  <a:lnTo>
                    <a:pt x="329857" y="53949"/>
                  </a:lnTo>
                  <a:lnTo>
                    <a:pt x="329857" y="1828"/>
                  </a:lnTo>
                  <a:close/>
                </a:path>
                <a:path w="414655" h="200025">
                  <a:moveTo>
                    <a:pt x="329857" y="53949"/>
                  </a:moveTo>
                  <a:lnTo>
                    <a:pt x="307225" y="53949"/>
                  </a:lnTo>
                  <a:lnTo>
                    <a:pt x="307225" y="111556"/>
                  </a:lnTo>
                  <a:lnTo>
                    <a:pt x="329857" y="111556"/>
                  </a:lnTo>
                  <a:lnTo>
                    <a:pt x="329857" y="53949"/>
                  </a:lnTo>
                  <a:close/>
                </a:path>
                <a:path w="414655" h="200025">
                  <a:moveTo>
                    <a:pt x="382206" y="0"/>
                  </a:moveTo>
                  <a:lnTo>
                    <a:pt x="350202" y="23774"/>
                  </a:lnTo>
                  <a:lnTo>
                    <a:pt x="349973" y="139217"/>
                  </a:lnTo>
                  <a:lnTo>
                    <a:pt x="350431" y="148361"/>
                  </a:lnTo>
                  <a:lnTo>
                    <a:pt x="382206" y="171678"/>
                  </a:lnTo>
                  <a:lnTo>
                    <a:pt x="392150" y="170442"/>
                  </a:lnTo>
                  <a:lnTo>
                    <a:pt x="399865" y="167106"/>
                  </a:lnTo>
                  <a:lnTo>
                    <a:pt x="405609" y="162227"/>
                  </a:lnTo>
                  <a:lnTo>
                    <a:pt x="409638" y="156362"/>
                  </a:lnTo>
                  <a:lnTo>
                    <a:pt x="412989" y="150190"/>
                  </a:lnTo>
                  <a:lnTo>
                    <a:pt x="376491" y="150190"/>
                  </a:lnTo>
                  <a:lnTo>
                    <a:pt x="374662" y="144703"/>
                  </a:lnTo>
                  <a:lnTo>
                    <a:pt x="374787" y="90296"/>
                  </a:lnTo>
                  <a:lnTo>
                    <a:pt x="374891" y="89153"/>
                  </a:lnTo>
                  <a:lnTo>
                    <a:pt x="376948" y="84810"/>
                  </a:lnTo>
                  <a:lnTo>
                    <a:pt x="412762" y="84810"/>
                  </a:lnTo>
                  <a:lnTo>
                    <a:pt x="410324" y="79781"/>
                  </a:lnTo>
                  <a:lnTo>
                    <a:pt x="406938" y="74384"/>
                  </a:lnTo>
                  <a:lnTo>
                    <a:pt x="402094" y="69865"/>
                  </a:lnTo>
                  <a:lnTo>
                    <a:pt x="401792" y="69722"/>
                  </a:lnTo>
                  <a:lnTo>
                    <a:pt x="374662" y="69722"/>
                  </a:lnTo>
                  <a:lnTo>
                    <a:pt x="374662" y="33375"/>
                  </a:lnTo>
                  <a:lnTo>
                    <a:pt x="375119" y="28803"/>
                  </a:lnTo>
                  <a:lnTo>
                    <a:pt x="376262" y="25831"/>
                  </a:lnTo>
                  <a:lnTo>
                    <a:pt x="377177" y="22859"/>
                  </a:lnTo>
                  <a:lnTo>
                    <a:pt x="379234" y="21488"/>
                  </a:lnTo>
                  <a:lnTo>
                    <a:pt x="413036" y="21488"/>
                  </a:lnTo>
                  <a:lnTo>
                    <a:pt x="409867" y="15316"/>
                  </a:lnTo>
                  <a:lnTo>
                    <a:pt x="405898" y="9451"/>
                  </a:lnTo>
                  <a:lnTo>
                    <a:pt x="400237" y="4571"/>
                  </a:lnTo>
                  <a:lnTo>
                    <a:pt x="392475" y="1235"/>
                  </a:lnTo>
                  <a:lnTo>
                    <a:pt x="382206" y="0"/>
                  </a:lnTo>
                  <a:close/>
                </a:path>
                <a:path w="414655" h="200025">
                  <a:moveTo>
                    <a:pt x="412762" y="84810"/>
                  </a:moveTo>
                  <a:lnTo>
                    <a:pt x="387464" y="84810"/>
                  </a:lnTo>
                  <a:lnTo>
                    <a:pt x="389750" y="90296"/>
                  </a:lnTo>
                  <a:lnTo>
                    <a:pt x="389750" y="144703"/>
                  </a:lnTo>
                  <a:lnTo>
                    <a:pt x="387464" y="150190"/>
                  </a:lnTo>
                  <a:lnTo>
                    <a:pt x="412989" y="150190"/>
                  </a:lnTo>
                  <a:lnTo>
                    <a:pt x="413981" y="148361"/>
                  </a:lnTo>
                  <a:lnTo>
                    <a:pt x="414439" y="139217"/>
                  </a:lnTo>
                  <a:lnTo>
                    <a:pt x="414439" y="96469"/>
                  </a:lnTo>
                  <a:lnTo>
                    <a:pt x="413981" y="87325"/>
                  </a:lnTo>
                  <a:lnTo>
                    <a:pt x="412762" y="84810"/>
                  </a:lnTo>
                  <a:close/>
                </a:path>
                <a:path w="414655" h="200025">
                  <a:moveTo>
                    <a:pt x="387007" y="65608"/>
                  </a:moveTo>
                  <a:lnTo>
                    <a:pt x="382663" y="65608"/>
                  </a:lnTo>
                  <a:lnTo>
                    <a:pt x="379006" y="67208"/>
                  </a:lnTo>
                  <a:lnTo>
                    <a:pt x="374662" y="69722"/>
                  </a:lnTo>
                  <a:lnTo>
                    <a:pt x="401792" y="69722"/>
                  </a:lnTo>
                  <a:lnTo>
                    <a:pt x="395536" y="66761"/>
                  </a:lnTo>
                  <a:lnTo>
                    <a:pt x="387007" y="65608"/>
                  </a:lnTo>
                  <a:close/>
                </a:path>
                <a:path w="414655" h="200025">
                  <a:moveTo>
                    <a:pt x="413036" y="21488"/>
                  </a:moveTo>
                  <a:lnTo>
                    <a:pt x="385864" y="21488"/>
                  </a:lnTo>
                  <a:lnTo>
                    <a:pt x="387692" y="23088"/>
                  </a:lnTo>
                  <a:lnTo>
                    <a:pt x="389521" y="31775"/>
                  </a:lnTo>
                  <a:lnTo>
                    <a:pt x="389750" y="39090"/>
                  </a:lnTo>
                  <a:lnTo>
                    <a:pt x="389750" y="50291"/>
                  </a:lnTo>
                  <a:lnTo>
                    <a:pt x="414439" y="50291"/>
                  </a:lnTo>
                  <a:lnTo>
                    <a:pt x="414322" y="28803"/>
                  </a:lnTo>
                  <a:lnTo>
                    <a:pt x="414210" y="23774"/>
                  </a:lnTo>
                  <a:lnTo>
                    <a:pt x="413036" y="21488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590600" y="3119304"/>
            <a:ext cx="3237865" cy="215265"/>
            <a:chOff x="590600" y="3119304"/>
            <a:chExt cx="3237865" cy="215265"/>
          </a:xfrm>
        </p:grpSpPr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23772" y="3119304"/>
              <a:ext cx="804202" cy="21465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0600" y="3119304"/>
              <a:ext cx="2389113" cy="199567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49307" y="2740132"/>
            <a:ext cx="1023658" cy="169849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05223" y="2812901"/>
            <a:ext cx="2095004" cy="121666"/>
          </a:xfrm>
          <a:prstGeom prst="rect">
            <a:avLst/>
          </a:prstGeom>
        </p:spPr>
      </p:pic>
      <p:sp>
        <p:nvSpPr>
          <p:cNvPr id="32" name="object 32" descr=""/>
          <p:cNvSpPr/>
          <p:nvPr/>
        </p:nvSpPr>
        <p:spPr>
          <a:xfrm>
            <a:off x="586943" y="2738304"/>
            <a:ext cx="469900" cy="200025"/>
          </a:xfrm>
          <a:custGeom>
            <a:avLst/>
            <a:gdLst/>
            <a:ahLst/>
            <a:cxnLst/>
            <a:rect l="l" t="t" r="r" b="b"/>
            <a:pathLst>
              <a:path w="469900" h="200025">
                <a:moveTo>
                  <a:pt x="60807" y="133273"/>
                </a:moveTo>
                <a:lnTo>
                  <a:pt x="38176" y="133273"/>
                </a:lnTo>
                <a:lnTo>
                  <a:pt x="38176" y="169849"/>
                </a:lnTo>
                <a:lnTo>
                  <a:pt x="60807" y="169849"/>
                </a:lnTo>
                <a:lnTo>
                  <a:pt x="60807" y="133273"/>
                </a:lnTo>
                <a:close/>
              </a:path>
              <a:path w="469900" h="200025">
                <a:moveTo>
                  <a:pt x="60807" y="1828"/>
                </a:moveTo>
                <a:lnTo>
                  <a:pt x="36118" y="1828"/>
                </a:lnTo>
                <a:lnTo>
                  <a:pt x="0" y="111556"/>
                </a:lnTo>
                <a:lnTo>
                  <a:pt x="0" y="133273"/>
                </a:lnTo>
                <a:lnTo>
                  <a:pt x="72237" y="133273"/>
                </a:lnTo>
                <a:lnTo>
                  <a:pt x="72237" y="111556"/>
                </a:lnTo>
                <a:lnTo>
                  <a:pt x="21031" y="111556"/>
                </a:lnTo>
                <a:lnTo>
                  <a:pt x="36804" y="53949"/>
                </a:lnTo>
                <a:lnTo>
                  <a:pt x="60807" y="53949"/>
                </a:lnTo>
                <a:lnTo>
                  <a:pt x="60807" y="1828"/>
                </a:lnTo>
                <a:close/>
              </a:path>
              <a:path w="469900" h="200025">
                <a:moveTo>
                  <a:pt x="60807" y="53949"/>
                </a:moveTo>
                <a:lnTo>
                  <a:pt x="38176" y="53949"/>
                </a:lnTo>
                <a:lnTo>
                  <a:pt x="38176" y="111556"/>
                </a:lnTo>
                <a:lnTo>
                  <a:pt x="60807" y="111556"/>
                </a:lnTo>
                <a:lnTo>
                  <a:pt x="60807" y="53949"/>
                </a:lnTo>
                <a:close/>
              </a:path>
              <a:path w="469900" h="200025">
                <a:moveTo>
                  <a:pt x="122300" y="0"/>
                </a:moveTo>
                <a:lnTo>
                  <a:pt x="105841" y="0"/>
                </a:lnTo>
                <a:lnTo>
                  <a:pt x="99441" y="2285"/>
                </a:lnTo>
                <a:lnTo>
                  <a:pt x="90297" y="9143"/>
                </a:lnTo>
                <a:lnTo>
                  <a:pt x="87325" y="13716"/>
                </a:lnTo>
                <a:lnTo>
                  <a:pt x="85267" y="18287"/>
                </a:lnTo>
                <a:lnTo>
                  <a:pt x="82753" y="23545"/>
                </a:lnTo>
                <a:lnTo>
                  <a:pt x="81381" y="29718"/>
                </a:lnTo>
                <a:lnTo>
                  <a:pt x="81310" y="31775"/>
                </a:lnTo>
                <a:lnTo>
                  <a:pt x="81236" y="137845"/>
                </a:lnTo>
                <a:lnTo>
                  <a:pt x="81381" y="142189"/>
                </a:lnTo>
                <a:lnTo>
                  <a:pt x="82753" y="148361"/>
                </a:lnTo>
                <a:lnTo>
                  <a:pt x="85267" y="153619"/>
                </a:lnTo>
                <a:lnTo>
                  <a:pt x="87325" y="158191"/>
                </a:lnTo>
                <a:lnTo>
                  <a:pt x="90297" y="162534"/>
                </a:lnTo>
                <a:lnTo>
                  <a:pt x="94869" y="165963"/>
                </a:lnTo>
                <a:lnTo>
                  <a:pt x="99441" y="169621"/>
                </a:lnTo>
                <a:lnTo>
                  <a:pt x="105841" y="171678"/>
                </a:lnTo>
                <a:lnTo>
                  <a:pt x="122300" y="171678"/>
                </a:lnTo>
                <a:lnTo>
                  <a:pt x="128473" y="169621"/>
                </a:lnTo>
                <a:lnTo>
                  <a:pt x="133045" y="165963"/>
                </a:lnTo>
                <a:lnTo>
                  <a:pt x="137617" y="162534"/>
                </a:lnTo>
                <a:lnTo>
                  <a:pt x="140817" y="158191"/>
                </a:lnTo>
                <a:lnTo>
                  <a:pt x="142875" y="153619"/>
                </a:lnTo>
                <a:lnTo>
                  <a:pt x="145389" y="148361"/>
                </a:lnTo>
                <a:lnTo>
                  <a:pt x="145542" y="147675"/>
                </a:lnTo>
                <a:lnTo>
                  <a:pt x="112014" y="147675"/>
                </a:lnTo>
                <a:lnTo>
                  <a:pt x="110413" y="146989"/>
                </a:lnTo>
                <a:lnTo>
                  <a:pt x="109270" y="145846"/>
                </a:lnTo>
                <a:lnTo>
                  <a:pt x="106984" y="143332"/>
                </a:lnTo>
                <a:lnTo>
                  <a:pt x="105841" y="140131"/>
                </a:lnTo>
                <a:lnTo>
                  <a:pt x="105841" y="34061"/>
                </a:lnTo>
                <a:lnTo>
                  <a:pt x="106070" y="32003"/>
                </a:lnTo>
                <a:lnTo>
                  <a:pt x="106756" y="30175"/>
                </a:lnTo>
                <a:lnTo>
                  <a:pt x="107670" y="27203"/>
                </a:lnTo>
                <a:lnTo>
                  <a:pt x="109728" y="24003"/>
                </a:lnTo>
                <a:lnTo>
                  <a:pt x="145491" y="24003"/>
                </a:lnTo>
                <a:lnTo>
                  <a:pt x="145389" y="23545"/>
                </a:lnTo>
                <a:lnTo>
                  <a:pt x="142875" y="18287"/>
                </a:lnTo>
                <a:lnTo>
                  <a:pt x="140817" y="13716"/>
                </a:lnTo>
                <a:lnTo>
                  <a:pt x="137617" y="9143"/>
                </a:lnTo>
                <a:lnTo>
                  <a:pt x="128473" y="2285"/>
                </a:lnTo>
                <a:lnTo>
                  <a:pt x="122300" y="0"/>
                </a:lnTo>
                <a:close/>
              </a:path>
              <a:path w="469900" h="200025">
                <a:moveTo>
                  <a:pt x="145491" y="24003"/>
                </a:moveTo>
                <a:lnTo>
                  <a:pt x="116128" y="24003"/>
                </a:lnTo>
                <a:lnTo>
                  <a:pt x="117957" y="24688"/>
                </a:lnTo>
                <a:lnTo>
                  <a:pt x="119100" y="25831"/>
                </a:lnTo>
                <a:lnTo>
                  <a:pt x="121386" y="28575"/>
                </a:lnTo>
                <a:lnTo>
                  <a:pt x="122300" y="31775"/>
                </a:lnTo>
                <a:lnTo>
                  <a:pt x="122300" y="137845"/>
                </a:lnTo>
                <a:lnTo>
                  <a:pt x="122072" y="139903"/>
                </a:lnTo>
                <a:lnTo>
                  <a:pt x="121386" y="141503"/>
                </a:lnTo>
                <a:lnTo>
                  <a:pt x="120472" y="144932"/>
                </a:lnTo>
                <a:lnTo>
                  <a:pt x="118414" y="147675"/>
                </a:lnTo>
                <a:lnTo>
                  <a:pt x="145542" y="147675"/>
                </a:lnTo>
                <a:lnTo>
                  <a:pt x="146761" y="142189"/>
                </a:lnTo>
                <a:lnTo>
                  <a:pt x="146905" y="137845"/>
                </a:lnTo>
                <a:lnTo>
                  <a:pt x="146832" y="31775"/>
                </a:lnTo>
                <a:lnTo>
                  <a:pt x="146761" y="29718"/>
                </a:lnTo>
                <a:lnTo>
                  <a:pt x="145491" y="24003"/>
                </a:lnTo>
                <a:close/>
              </a:path>
              <a:path w="469900" h="200025">
                <a:moveTo>
                  <a:pt x="193395" y="0"/>
                </a:moveTo>
                <a:lnTo>
                  <a:pt x="162077" y="24917"/>
                </a:lnTo>
                <a:lnTo>
                  <a:pt x="161848" y="50292"/>
                </a:lnTo>
                <a:lnTo>
                  <a:pt x="162573" y="58971"/>
                </a:lnTo>
                <a:lnTo>
                  <a:pt x="164734" y="67265"/>
                </a:lnTo>
                <a:lnTo>
                  <a:pt x="168310" y="74787"/>
                </a:lnTo>
                <a:lnTo>
                  <a:pt x="173278" y="81153"/>
                </a:lnTo>
                <a:lnTo>
                  <a:pt x="167710" y="87939"/>
                </a:lnTo>
                <a:lnTo>
                  <a:pt x="163706" y="96012"/>
                </a:lnTo>
                <a:lnTo>
                  <a:pt x="161288" y="104941"/>
                </a:lnTo>
                <a:lnTo>
                  <a:pt x="160497" y="114071"/>
                </a:lnTo>
                <a:lnTo>
                  <a:pt x="160602" y="138074"/>
                </a:lnTo>
                <a:lnTo>
                  <a:pt x="160705" y="140131"/>
                </a:lnTo>
                <a:lnTo>
                  <a:pt x="162168" y="147218"/>
                </a:lnTo>
                <a:lnTo>
                  <a:pt x="162991" y="151333"/>
                </a:lnTo>
                <a:lnTo>
                  <a:pt x="165735" y="157734"/>
                </a:lnTo>
                <a:lnTo>
                  <a:pt x="175336" y="167792"/>
                </a:lnTo>
                <a:lnTo>
                  <a:pt x="182651" y="171678"/>
                </a:lnTo>
                <a:lnTo>
                  <a:pt x="204139" y="171678"/>
                </a:lnTo>
                <a:lnTo>
                  <a:pt x="211454" y="167792"/>
                </a:lnTo>
                <a:lnTo>
                  <a:pt x="221056" y="157734"/>
                </a:lnTo>
                <a:lnTo>
                  <a:pt x="223799" y="151333"/>
                </a:lnTo>
                <a:lnTo>
                  <a:pt x="224256" y="149047"/>
                </a:lnTo>
                <a:lnTo>
                  <a:pt x="189966" y="149047"/>
                </a:lnTo>
                <a:lnTo>
                  <a:pt x="187680" y="147218"/>
                </a:lnTo>
                <a:lnTo>
                  <a:pt x="186537" y="143332"/>
                </a:lnTo>
                <a:lnTo>
                  <a:pt x="185278" y="135559"/>
                </a:lnTo>
                <a:lnTo>
                  <a:pt x="185153" y="133959"/>
                </a:lnTo>
                <a:lnTo>
                  <a:pt x="184651" y="123472"/>
                </a:lnTo>
                <a:lnTo>
                  <a:pt x="184865" y="111346"/>
                </a:lnTo>
                <a:lnTo>
                  <a:pt x="185851" y="101727"/>
                </a:lnTo>
                <a:lnTo>
                  <a:pt x="186537" y="96926"/>
                </a:lnTo>
                <a:lnTo>
                  <a:pt x="189052" y="94411"/>
                </a:lnTo>
                <a:lnTo>
                  <a:pt x="222291" y="94411"/>
                </a:lnTo>
                <a:lnTo>
                  <a:pt x="219080" y="87939"/>
                </a:lnTo>
                <a:lnTo>
                  <a:pt x="213512" y="81153"/>
                </a:lnTo>
                <a:lnTo>
                  <a:pt x="218480" y="74787"/>
                </a:lnTo>
                <a:lnTo>
                  <a:pt x="220670" y="70180"/>
                </a:lnTo>
                <a:lnTo>
                  <a:pt x="190195" y="70180"/>
                </a:lnTo>
                <a:lnTo>
                  <a:pt x="188137" y="68122"/>
                </a:lnTo>
                <a:lnTo>
                  <a:pt x="187452" y="64008"/>
                </a:lnTo>
                <a:lnTo>
                  <a:pt x="186462" y="55742"/>
                </a:lnTo>
                <a:lnTo>
                  <a:pt x="186225" y="44805"/>
                </a:lnTo>
                <a:lnTo>
                  <a:pt x="186712" y="34239"/>
                </a:lnTo>
                <a:lnTo>
                  <a:pt x="187909" y="26746"/>
                </a:lnTo>
                <a:lnTo>
                  <a:pt x="188823" y="23317"/>
                </a:lnTo>
                <a:lnTo>
                  <a:pt x="190652" y="21716"/>
                </a:lnTo>
                <a:lnTo>
                  <a:pt x="223385" y="21716"/>
                </a:lnTo>
                <a:lnTo>
                  <a:pt x="220827" y="16459"/>
                </a:lnTo>
                <a:lnTo>
                  <a:pt x="216991" y="10319"/>
                </a:lnTo>
                <a:lnTo>
                  <a:pt x="211397" y="5057"/>
                </a:lnTo>
                <a:lnTo>
                  <a:pt x="203661" y="1382"/>
                </a:lnTo>
                <a:lnTo>
                  <a:pt x="193395" y="0"/>
                </a:lnTo>
                <a:close/>
              </a:path>
              <a:path w="469900" h="200025">
                <a:moveTo>
                  <a:pt x="222291" y="94411"/>
                </a:moveTo>
                <a:lnTo>
                  <a:pt x="197739" y="94411"/>
                </a:lnTo>
                <a:lnTo>
                  <a:pt x="200253" y="96926"/>
                </a:lnTo>
                <a:lnTo>
                  <a:pt x="201168" y="101727"/>
                </a:lnTo>
                <a:lnTo>
                  <a:pt x="201853" y="106527"/>
                </a:lnTo>
                <a:lnTo>
                  <a:pt x="202311" y="114071"/>
                </a:lnTo>
                <a:lnTo>
                  <a:pt x="202311" y="131902"/>
                </a:lnTo>
                <a:lnTo>
                  <a:pt x="201853" y="138074"/>
                </a:lnTo>
                <a:lnTo>
                  <a:pt x="201168" y="142417"/>
                </a:lnTo>
                <a:lnTo>
                  <a:pt x="200253" y="146761"/>
                </a:lnTo>
                <a:lnTo>
                  <a:pt x="197739" y="149047"/>
                </a:lnTo>
                <a:lnTo>
                  <a:pt x="224256" y="149047"/>
                </a:lnTo>
                <a:lnTo>
                  <a:pt x="224942" y="145618"/>
                </a:lnTo>
                <a:lnTo>
                  <a:pt x="226085" y="140131"/>
                </a:lnTo>
                <a:lnTo>
                  <a:pt x="226188" y="138074"/>
                </a:lnTo>
                <a:lnTo>
                  <a:pt x="226294" y="114071"/>
                </a:lnTo>
                <a:lnTo>
                  <a:pt x="225503" y="104941"/>
                </a:lnTo>
                <a:lnTo>
                  <a:pt x="223085" y="96012"/>
                </a:lnTo>
                <a:lnTo>
                  <a:pt x="222291" y="94411"/>
                </a:lnTo>
                <a:close/>
              </a:path>
              <a:path w="469900" h="200025">
                <a:moveTo>
                  <a:pt x="223385" y="21716"/>
                </a:moveTo>
                <a:lnTo>
                  <a:pt x="196596" y="21716"/>
                </a:lnTo>
                <a:lnTo>
                  <a:pt x="198653" y="23545"/>
                </a:lnTo>
                <a:lnTo>
                  <a:pt x="199567" y="27432"/>
                </a:lnTo>
                <a:lnTo>
                  <a:pt x="200253" y="31318"/>
                </a:lnTo>
                <a:lnTo>
                  <a:pt x="200710" y="37033"/>
                </a:lnTo>
                <a:lnTo>
                  <a:pt x="200710" y="53720"/>
                </a:lnTo>
                <a:lnTo>
                  <a:pt x="200253" y="60121"/>
                </a:lnTo>
                <a:lnTo>
                  <a:pt x="199567" y="64008"/>
                </a:lnTo>
                <a:lnTo>
                  <a:pt x="198653" y="68122"/>
                </a:lnTo>
                <a:lnTo>
                  <a:pt x="196596" y="70180"/>
                </a:lnTo>
                <a:lnTo>
                  <a:pt x="220670" y="70180"/>
                </a:lnTo>
                <a:lnTo>
                  <a:pt x="222056" y="67265"/>
                </a:lnTo>
                <a:lnTo>
                  <a:pt x="224217" y="58971"/>
                </a:lnTo>
                <a:lnTo>
                  <a:pt x="224942" y="50292"/>
                </a:lnTo>
                <a:lnTo>
                  <a:pt x="224942" y="24917"/>
                </a:lnTo>
                <a:lnTo>
                  <a:pt x="223385" y="21716"/>
                </a:lnTo>
                <a:close/>
              </a:path>
              <a:path w="469900" h="200025">
                <a:moveTo>
                  <a:pt x="261289" y="144475"/>
                </a:moveTo>
                <a:lnTo>
                  <a:pt x="237286" y="144475"/>
                </a:lnTo>
                <a:lnTo>
                  <a:pt x="237286" y="169849"/>
                </a:lnTo>
                <a:lnTo>
                  <a:pt x="245287" y="169849"/>
                </a:lnTo>
                <a:lnTo>
                  <a:pt x="237286" y="199567"/>
                </a:lnTo>
                <a:lnTo>
                  <a:pt x="248716" y="199567"/>
                </a:lnTo>
                <a:lnTo>
                  <a:pt x="261289" y="169849"/>
                </a:lnTo>
                <a:lnTo>
                  <a:pt x="261289" y="144475"/>
                </a:lnTo>
                <a:close/>
              </a:path>
              <a:path w="469900" h="200025">
                <a:moveTo>
                  <a:pt x="310654" y="1828"/>
                </a:moveTo>
                <a:lnTo>
                  <a:pt x="295795" y="1828"/>
                </a:lnTo>
                <a:lnTo>
                  <a:pt x="294424" y="4800"/>
                </a:lnTo>
                <a:lnTo>
                  <a:pt x="292595" y="7772"/>
                </a:lnTo>
                <a:lnTo>
                  <a:pt x="290309" y="10515"/>
                </a:lnTo>
                <a:lnTo>
                  <a:pt x="285965" y="15087"/>
                </a:lnTo>
                <a:lnTo>
                  <a:pt x="279793" y="20345"/>
                </a:lnTo>
                <a:lnTo>
                  <a:pt x="269506" y="22402"/>
                </a:lnTo>
                <a:lnTo>
                  <a:pt x="269506" y="38176"/>
                </a:lnTo>
                <a:lnTo>
                  <a:pt x="285965" y="38176"/>
                </a:lnTo>
                <a:lnTo>
                  <a:pt x="285965" y="169849"/>
                </a:lnTo>
                <a:lnTo>
                  <a:pt x="310654" y="169849"/>
                </a:lnTo>
                <a:lnTo>
                  <a:pt x="310654" y="1828"/>
                </a:lnTo>
                <a:close/>
              </a:path>
              <a:path w="469900" h="200025">
                <a:moveTo>
                  <a:pt x="358660" y="0"/>
                </a:moveTo>
                <a:lnTo>
                  <a:pt x="327342" y="24917"/>
                </a:lnTo>
                <a:lnTo>
                  <a:pt x="327113" y="50292"/>
                </a:lnTo>
                <a:lnTo>
                  <a:pt x="327838" y="58971"/>
                </a:lnTo>
                <a:lnTo>
                  <a:pt x="329999" y="67265"/>
                </a:lnTo>
                <a:lnTo>
                  <a:pt x="333575" y="74787"/>
                </a:lnTo>
                <a:lnTo>
                  <a:pt x="338543" y="81153"/>
                </a:lnTo>
                <a:lnTo>
                  <a:pt x="332975" y="87939"/>
                </a:lnTo>
                <a:lnTo>
                  <a:pt x="328971" y="96012"/>
                </a:lnTo>
                <a:lnTo>
                  <a:pt x="326553" y="104941"/>
                </a:lnTo>
                <a:lnTo>
                  <a:pt x="325762" y="114071"/>
                </a:lnTo>
                <a:lnTo>
                  <a:pt x="325868" y="138074"/>
                </a:lnTo>
                <a:lnTo>
                  <a:pt x="325970" y="140131"/>
                </a:lnTo>
                <a:lnTo>
                  <a:pt x="327433" y="147218"/>
                </a:lnTo>
                <a:lnTo>
                  <a:pt x="328256" y="151333"/>
                </a:lnTo>
                <a:lnTo>
                  <a:pt x="331000" y="157734"/>
                </a:lnTo>
                <a:lnTo>
                  <a:pt x="340601" y="167792"/>
                </a:lnTo>
                <a:lnTo>
                  <a:pt x="347916" y="171678"/>
                </a:lnTo>
                <a:lnTo>
                  <a:pt x="369404" y="171678"/>
                </a:lnTo>
                <a:lnTo>
                  <a:pt x="376720" y="167792"/>
                </a:lnTo>
                <a:lnTo>
                  <a:pt x="386321" y="157734"/>
                </a:lnTo>
                <a:lnTo>
                  <a:pt x="389064" y="151333"/>
                </a:lnTo>
                <a:lnTo>
                  <a:pt x="389521" y="149047"/>
                </a:lnTo>
                <a:lnTo>
                  <a:pt x="355231" y="149047"/>
                </a:lnTo>
                <a:lnTo>
                  <a:pt x="352945" y="147218"/>
                </a:lnTo>
                <a:lnTo>
                  <a:pt x="351802" y="143332"/>
                </a:lnTo>
                <a:lnTo>
                  <a:pt x="350543" y="135559"/>
                </a:lnTo>
                <a:lnTo>
                  <a:pt x="350418" y="133959"/>
                </a:lnTo>
                <a:lnTo>
                  <a:pt x="349916" y="123472"/>
                </a:lnTo>
                <a:lnTo>
                  <a:pt x="350131" y="111346"/>
                </a:lnTo>
                <a:lnTo>
                  <a:pt x="351116" y="101727"/>
                </a:lnTo>
                <a:lnTo>
                  <a:pt x="351802" y="96926"/>
                </a:lnTo>
                <a:lnTo>
                  <a:pt x="354317" y="94411"/>
                </a:lnTo>
                <a:lnTo>
                  <a:pt x="387556" y="94411"/>
                </a:lnTo>
                <a:lnTo>
                  <a:pt x="384346" y="87939"/>
                </a:lnTo>
                <a:lnTo>
                  <a:pt x="378777" y="81153"/>
                </a:lnTo>
                <a:lnTo>
                  <a:pt x="383745" y="74787"/>
                </a:lnTo>
                <a:lnTo>
                  <a:pt x="385936" y="70180"/>
                </a:lnTo>
                <a:lnTo>
                  <a:pt x="355460" y="70180"/>
                </a:lnTo>
                <a:lnTo>
                  <a:pt x="353402" y="68122"/>
                </a:lnTo>
                <a:lnTo>
                  <a:pt x="352717" y="64008"/>
                </a:lnTo>
                <a:lnTo>
                  <a:pt x="351727" y="55742"/>
                </a:lnTo>
                <a:lnTo>
                  <a:pt x="351491" y="44805"/>
                </a:lnTo>
                <a:lnTo>
                  <a:pt x="351977" y="34239"/>
                </a:lnTo>
                <a:lnTo>
                  <a:pt x="353174" y="26746"/>
                </a:lnTo>
                <a:lnTo>
                  <a:pt x="354088" y="23317"/>
                </a:lnTo>
                <a:lnTo>
                  <a:pt x="355917" y="21716"/>
                </a:lnTo>
                <a:lnTo>
                  <a:pt x="388650" y="21716"/>
                </a:lnTo>
                <a:lnTo>
                  <a:pt x="386092" y="16459"/>
                </a:lnTo>
                <a:lnTo>
                  <a:pt x="382256" y="10319"/>
                </a:lnTo>
                <a:lnTo>
                  <a:pt x="376662" y="5057"/>
                </a:lnTo>
                <a:lnTo>
                  <a:pt x="368926" y="1382"/>
                </a:lnTo>
                <a:lnTo>
                  <a:pt x="358660" y="0"/>
                </a:lnTo>
                <a:close/>
              </a:path>
              <a:path w="469900" h="200025">
                <a:moveTo>
                  <a:pt x="387556" y="94411"/>
                </a:moveTo>
                <a:lnTo>
                  <a:pt x="363004" y="94411"/>
                </a:lnTo>
                <a:lnTo>
                  <a:pt x="365518" y="96926"/>
                </a:lnTo>
                <a:lnTo>
                  <a:pt x="366433" y="101727"/>
                </a:lnTo>
                <a:lnTo>
                  <a:pt x="367118" y="106527"/>
                </a:lnTo>
                <a:lnTo>
                  <a:pt x="367576" y="114071"/>
                </a:lnTo>
                <a:lnTo>
                  <a:pt x="367576" y="131902"/>
                </a:lnTo>
                <a:lnTo>
                  <a:pt x="367118" y="138074"/>
                </a:lnTo>
                <a:lnTo>
                  <a:pt x="366433" y="142417"/>
                </a:lnTo>
                <a:lnTo>
                  <a:pt x="365518" y="146761"/>
                </a:lnTo>
                <a:lnTo>
                  <a:pt x="363004" y="149047"/>
                </a:lnTo>
                <a:lnTo>
                  <a:pt x="389521" y="149047"/>
                </a:lnTo>
                <a:lnTo>
                  <a:pt x="390207" y="145618"/>
                </a:lnTo>
                <a:lnTo>
                  <a:pt x="391350" y="140131"/>
                </a:lnTo>
                <a:lnTo>
                  <a:pt x="391453" y="138074"/>
                </a:lnTo>
                <a:lnTo>
                  <a:pt x="391559" y="114071"/>
                </a:lnTo>
                <a:lnTo>
                  <a:pt x="390768" y="104941"/>
                </a:lnTo>
                <a:lnTo>
                  <a:pt x="388350" y="96012"/>
                </a:lnTo>
                <a:lnTo>
                  <a:pt x="387556" y="94411"/>
                </a:lnTo>
                <a:close/>
              </a:path>
              <a:path w="469900" h="200025">
                <a:moveTo>
                  <a:pt x="388650" y="21716"/>
                </a:moveTo>
                <a:lnTo>
                  <a:pt x="361861" y="21716"/>
                </a:lnTo>
                <a:lnTo>
                  <a:pt x="363918" y="23545"/>
                </a:lnTo>
                <a:lnTo>
                  <a:pt x="364832" y="27432"/>
                </a:lnTo>
                <a:lnTo>
                  <a:pt x="365518" y="31318"/>
                </a:lnTo>
                <a:lnTo>
                  <a:pt x="365975" y="37033"/>
                </a:lnTo>
                <a:lnTo>
                  <a:pt x="365975" y="53720"/>
                </a:lnTo>
                <a:lnTo>
                  <a:pt x="365518" y="60121"/>
                </a:lnTo>
                <a:lnTo>
                  <a:pt x="364832" y="64008"/>
                </a:lnTo>
                <a:lnTo>
                  <a:pt x="363918" y="68122"/>
                </a:lnTo>
                <a:lnTo>
                  <a:pt x="361861" y="70180"/>
                </a:lnTo>
                <a:lnTo>
                  <a:pt x="385936" y="70180"/>
                </a:lnTo>
                <a:lnTo>
                  <a:pt x="387321" y="67265"/>
                </a:lnTo>
                <a:lnTo>
                  <a:pt x="389482" y="58971"/>
                </a:lnTo>
                <a:lnTo>
                  <a:pt x="390207" y="50292"/>
                </a:lnTo>
                <a:lnTo>
                  <a:pt x="390207" y="24917"/>
                </a:lnTo>
                <a:lnTo>
                  <a:pt x="388650" y="21716"/>
                </a:lnTo>
                <a:close/>
              </a:path>
              <a:path w="469900" h="200025">
                <a:moveTo>
                  <a:pt x="466994" y="22860"/>
                </a:moveTo>
                <a:lnTo>
                  <a:pt x="440042" y="22860"/>
                </a:lnTo>
                <a:lnTo>
                  <a:pt x="442099" y="25831"/>
                </a:lnTo>
                <a:lnTo>
                  <a:pt x="444385" y="33604"/>
                </a:lnTo>
                <a:lnTo>
                  <a:pt x="444574" y="37947"/>
                </a:lnTo>
                <a:lnTo>
                  <a:pt x="444614" y="43434"/>
                </a:lnTo>
                <a:lnTo>
                  <a:pt x="443957" y="51349"/>
                </a:lnTo>
                <a:lnTo>
                  <a:pt x="430955" y="93983"/>
                </a:lnTo>
                <a:lnTo>
                  <a:pt x="408309" y="136606"/>
                </a:lnTo>
                <a:lnTo>
                  <a:pt x="402780" y="145389"/>
                </a:lnTo>
                <a:lnTo>
                  <a:pt x="402780" y="169849"/>
                </a:lnTo>
                <a:lnTo>
                  <a:pt x="469760" y="169849"/>
                </a:lnTo>
                <a:lnTo>
                  <a:pt x="469760" y="145389"/>
                </a:lnTo>
                <a:lnTo>
                  <a:pt x="430669" y="145389"/>
                </a:lnTo>
                <a:lnTo>
                  <a:pt x="435998" y="136199"/>
                </a:lnTo>
                <a:lnTo>
                  <a:pt x="454901" y="98298"/>
                </a:lnTo>
                <a:lnTo>
                  <a:pt x="468177" y="55221"/>
                </a:lnTo>
                <a:lnTo>
                  <a:pt x="469303" y="41833"/>
                </a:lnTo>
                <a:lnTo>
                  <a:pt x="468938" y="33332"/>
                </a:lnTo>
                <a:lnTo>
                  <a:pt x="467743" y="25374"/>
                </a:lnTo>
                <a:lnTo>
                  <a:pt x="466994" y="22860"/>
                </a:lnTo>
                <a:close/>
              </a:path>
              <a:path w="469900" h="200025">
                <a:moveTo>
                  <a:pt x="436384" y="0"/>
                </a:moveTo>
                <a:lnTo>
                  <a:pt x="404866" y="27146"/>
                </a:lnTo>
                <a:lnTo>
                  <a:pt x="403466" y="55092"/>
                </a:lnTo>
                <a:lnTo>
                  <a:pt x="428155" y="55092"/>
                </a:lnTo>
                <a:lnTo>
                  <a:pt x="428155" y="37947"/>
                </a:lnTo>
                <a:lnTo>
                  <a:pt x="428612" y="32918"/>
                </a:lnTo>
                <a:lnTo>
                  <a:pt x="429755" y="29032"/>
                </a:lnTo>
                <a:lnTo>
                  <a:pt x="430898" y="25374"/>
                </a:lnTo>
                <a:lnTo>
                  <a:pt x="432955" y="22860"/>
                </a:lnTo>
                <a:lnTo>
                  <a:pt x="466994" y="22860"/>
                </a:lnTo>
                <a:lnTo>
                  <a:pt x="465638" y="18302"/>
                </a:lnTo>
                <a:lnTo>
                  <a:pt x="462445" y="12115"/>
                </a:lnTo>
                <a:lnTo>
                  <a:pt x="458019" y="7136"/>
                </a:lnTo>
                <a:lnTo>
                  <a:pt x="452243" y="3314"/>
                </a:lnTo>
                <a:lnTo>
                  <a:pt x="445053" y="864"/>
                </a:lnTo>
                <a:lnTo>
                  <a:pt x="436384" y="0"/>
                </a:lnTo>
                <a:close/>
              </a:path>
            </a:pathLst>
          </a:custGeom>
          <a:solidFill>
            <a:srgbClr val="00529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458133" y="1821004"/>
            <a:ext cx="4063365" cy="581025"/>
            <a:chOff x="458133" y="1821004"/>
            <a:chExt cx="4063365" cy="581025"/>
          </a:xfrm>
        </p:grpSpPr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5256" y="2278195"/>
              <a:ext cx="3694226" cy="12365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2908" y="2127106"/>
              <a:ext cx="4058412" cy="12166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3964" y="1973395"/>
              <a:ext cx="3955542" cy="12365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8133" y="1821004"/>
              <a:ext cx="3901770" cy="123647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457329" y="1211404"/>
            <a:ext cx="4246245" cy="427990"/>
            <a:chOff x="457329" y="1211404"/>
            <a:chExt cx="4246245" cy="427990"/>
          </a:xfrm>
        </p:grpSpPr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5877" y="1517497"/>
              <a:ext cx="1538884" cy="12167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757" y="1363802"/>
              <a:ext cx="4080065" cy="12364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52730" y="1212703"/>
              <a:ext cx="1050353" cy="12235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57329" y="1211404"/>
              <a:ext cx="3152482" cy="1236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900" y="4786357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6</a:t>
            </a:r>
            <a:endParaRPr sz="1000">
              <a:latin typeface="Roboto Light"/>
              <a:cs typeface="Roboto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0024" y="465828"/>
            <a:ext cx="2157488" cy="47701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27" y="467860"/>
            <a:ext cx="3642220" cy="47498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839" y="1008603"/>
            <a:ext cx="5739739" cy="122961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286523" y="4199597"/>
            <a:ext cx="1925320" cy="501650"/>
            <a:chOff x="1286523" y="4199597"/>
            <a:chExt cx="1925320" cy="50165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6523" y="4600207"/>
              <a:ext cx="446595" cy="10041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6523" y="4465960"/>
              <a:ext cx="1625727" cy="10148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523" y="4332779"/>
              <a:ext cx="1925116" cy="10148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6523" y="4199597"/>
              <a:ext cx="1787804" cy="10148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1280416" y="3000969"/>
            <a:ext cx="1795780" cy="1146175"/>
            <a:chOff x="1280416" y="3000969"/>
            <a:chExt cx="1795780" cy="114617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1325" y="4067479"/>
              <a:ext cx="938618" cy="7920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6523" y="3934302"/>
              <a:ext cx="1201000" cy="10041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6523" y="3795674"/>
              <a:ext cx="1778774" cy="10755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523" y="3667941"/>
              <a:ext cx="1015466" cy="998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523" y="3534760"/>
              <a:ext cx="1183233" cy="9986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6523" y="3271446"/>
              <a:ext cx="1789341" cy="22999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0416" y="3134150"/>
              <a:ext cx="806831" cy="10148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0416" y="3000969"/>
              <a:ext cx="799566" cy="101485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1280416" y="1537046"/>
            <a:ext cx="1678939" cy="1411605"/>
            <a:chOff x="1280416" y="1537046"/>
            <a:chExt cx="1678939" cy="1411605"/>
          </a:xfrm>
        </p:grpSpPr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80416" y="2867788"/>
              <a:ext cx="887437" cy="8026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80416" y="2735675"/>
              <a:ext cx="1678597" cy="9986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0416" y="2605542"/>
              <a:ext cx="1252461" cy="8989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80416" y="2202950"/>
              <a:ext cx="966292" cy="36678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0416" y="2069769"/>
              <a:ext cx="1251356" cy="10041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80416" y="1936588"/>
              <a:ext cx="1427251" cy="10041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0416" y="1803407"/>
              <a:ext cx="1273467" cy="9293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0416" y="1670227"/>
              <a:ext cx="724369" cy="9293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80416" y="1537046"/>
              <a:ext cx="1131303" cy="100418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83234" y="1402796"/>
            <a:ext cx="947661" cy="80263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4403" y="1406776"/>
            <a:ext cx="552187" cy="3271613"/>
          </a:xfrm>
          <a:prstGeom prst="rect">
            <a:avLst/>
          </a:prstGeom>
        </p:spPr>
      </p:pic>
      <p:grpSp>
        <p:nvGrpSpPr>
          <p:cNvPr id="32" name="object 32" descr=""/>
          <p:cNvGrpSpPr/>
          <p:nvPr/>
        </p:nvGrpSpPr>
        <p:grpSpPr>
          <a:xfrm>
            <a:off x="4871606" y="3268403"/>
            <a:ext cx="1956435" cy="1432560"/>
            <a:chOff x="4871606" y="3268403"/>
            <a:chExt cx="1956435" cy="1432560"/>
          </a:xfrm>
        </p:grpSpPr>
        <p:pic>
          <p:nvPicPr>
            <p:cNvPr id="33" name="object 3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73764" y="4603422"/>
              <a:ext cx="683933" cy="9737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73764" y="4467176"/>
              <a:ext cx="1197102" cy="10041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73764" y="4333979"/>
              <a:ext cx="1657273" cy="9986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71606" y="4070637"/>
              <a:ext cx="1956230" cy="23056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71606" y="3933312"/>
              <a:ext cx="1444472" cy="9401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71606" y="3801193"/>
              <a:ext cx="1066825" cy="10041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71606" y="3666916"/>
              <a:ext cx="1629727" cy="10149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71606" y="3534798"/>
              <a:ext cx="1130211" cy="10041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71606" y="3401601"/>
              <a:ext cx="982510" cy="10041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71606" y="3268403"/>
              <a:ext cx="1768944" cy="100418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4871606" y="2868860"/>
            <a:ext cx="1280795" cy="346075"/>
            <a:chOff x="4871606" y="2868860"/>
            <a:chExt cx="1280795" cy="346075"/>
          </a:xfrm>
        </p:grpSpPr>
        <p:pic>
          <p:nvPicPr>
            <p:cNvPr id="44" name="object 4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71606" y="3134142"/>
              <a:ext cx="829043" cy="8027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871606" y="2868860"/>
              <a:ext cx="1280337" cy="233599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4871606" y="1936593"/>
            <a:ext cx="1970405" cy="878840"/>
            <a:chOff x="4871606" y="1936593"/>
            <a:chExt cx="1970405" cy="878840"/>
          </a:xfrm>
        </p:grpSpPr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71606" y="2735680"/>
              <a:ext cx="1001395" cy="7919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71606" y="2602499"/>
              <a:ext cx="1862302" cy="10041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871606" y="2469318"/>
              <a:ext cx="1855038" cy="10041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871606" y="2336137"/>
              <a:ext cx="1896554" cy="10041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871606" y="2201876"/>
              <a:ext cx="1970316" cy="10149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71606" y="2069774"/>
              <a:ext cx="1869681" cy="10041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71606" y="1936593"/>
              <a:ext cx="1847469" cy="100418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4871606" y="1402798"/>
            <a:ext cx="1943100" cy="480059"/>
            <a:chOff x="4871606" y="1402798"/>
            <a:chExt cx="1943100" cy="480059"/>
          </a:xfrm>
        </p:grpSpPr>
        <p:pic>
          <p:nvPicPr>
            <p:cNvPr id="55" name="object 5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71606" y="1803412"/>
              <a:ext cx="1942909" cy="79197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871606" y="1670232"/>
              <a:ext cx="929487" cy="10041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71606" y="1537051"/>
              <a:ext cx="1011745" cy="10041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73770" y="1402798"/>
              <a:ext cx="1686610" cy="101485"/>
            </a:xfrm>
            <a:prstGeom prst="rect">
              <a:avLst/>
            </a:prstGeom>
          </p:spPr>
        </p:pic>
      </p:grpSp>
      <p:pic>
        <p:nvPicPr>
          <p:cNvPr id="59" name="object 59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251650" y="1406988"/>
            <a:ext cx="552897" cy="3271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78064" y="4783816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7</a:t>
            </a:r>
            <a:endParaRPr sz="1000">
              <a:latin typeface="Roboto Light"/>
              <a:cs typeface="Roboto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6140" y="3191253"/>
            <a:ext cx="933957" cy="115117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6962" y="4468577"/>
            <a:ext cx="1354416" cy="8902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8102" y="4638375"/>
            <a:ext cx="3003563" cy="107886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387764" y="4379969"/>
            <a:ext cx="1687830" cy="368300"/>
            <a:chOff x="1387764" y="4379969"/>
            <a:chExt cx="1687830" cy="36830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7764" y="4647432"/>
              <a:ext cx="1231125" cy="1004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7764" y="4514233"/>
              <a:ext cx="1687664" cy="10043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7764" y="4379969"/>
              <a:ext cx="1077925" cy="101498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1389424" y="3580786"/>
            <a:ext cx="1775460" cy="746760"/>
            <a:chOff x="1389424" y="3580786"/>
            <a:chExt cx="1775460" cy="74676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569" y="3715045"/>
              <a:ext cx="1772767" cy="61199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9424" y="3580786"/>
              <a:ext cx="1611917" cy="100926"/>
            </a:xfrm>
            <a:prstGeom prst="rect">
              <a:avLst/>
            </a:prstGeom>
          </p:spPr>
        </p:pic>
      </p:grpSp>
      <p:grpSp>
        <p:nvGrpSpPr>
          <p:cNvPr id="13" name="object 13" descr=""/>
          <p:cNvGrpSpPr/>
          <p:nvPr/>
        </p:nvGrpSpPr>
        <p:grpSpPr>
          <a:xfrm>
            <a:off x="1386418" y="1716023"/>
            <a:ext cx="1600835" cy="1812289"/>
            <a:chOff x="1386418" y="1716023"/>
            <a:chExt cx="1600835" cy="1812289"/>
          </a:xfrm>
        </p:grpSpPr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1611" y="3447583"/>
              <a:ext cx="1408823" cy="8027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6418" y="3315453"/>
              <a:ext cx="771918" cy="10043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1617" y="3182255"/>
              <a:ext cx="1257261" cy="10043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1617" y="2918920"/>
              <a:ext cx="1240282" cy="23056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1615" y="2649470"/>
              <a:ext cx="846635" cy="23255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2212" y="2516276"/>
              <a:ext cx="1158582" cy="10041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1612" y="2249872"/>
              <a:ext cx="1470088" cy="23256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1612" y="2116674"/>
              <a:ext cx="819619" cy="10043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89597" y="1850288"/>
              <a:ext cx="1597162" cy="23361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9597" y="1716023"/>
              <a:ext cx="1440113" cy="100418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1389597" y="917898"/>
            <a:ext cx="1411605" cy="745490"/>
            <a:chOff x="1389597" y="917898"/>
            <a:chExt cx="1411605" cy="745490"/>
          </a:xfrm>
        </p:grpSpPr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89597" y="1453744"/>
              <a:ext cx="1411361" cy="20934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91606" y="1317491"/>
              <a:ext cx="1010793" cy="10043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91606" y="1184294"/>
              <a:ext cx="675055" cy="9935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91606" y="1051096"/>
              <a:ext cx="915047" cy="10043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91606" y="917898"/>
              <a:ext cx="877468" cy="100431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1391607" y="650433"/>
            <a:ext cx="1372870" cy="213995"/>
            <a:chOff x="1391607" y="650433"/>
            <a:chExt cx="1372870" cy="213995"/>
          </a:xfrm>
        </p:grpSpPr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91607" y="784710"/>
              <a:ext cx="1343621" cy="7919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91607" y="650433"/>
              <a:ext cx="1372438" cy="100939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69495" y="654415"/>
            <a:ext cx="552192" cy="4071199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3844734" y="650436"/>
            <a:ext cx="3068320" cy="2478405"/>
            <a:chOff x="3844734" y="650436"/>
            <a:chExt cx="3068320" cy="2478405"/>
          </a:xfrm>
        </p:grpSpPr>
        <p:pic>
          <p:nvPicPr>
            <p:cNvPr id="35" name="object 3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62179" y="2649465"/>
              <a:ext cx="1188453" cy="9936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65596" y="2516267"/>
              <a:ext cx="1095565" cy="10043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65596" y="2383069"/>
              <a:ext cx="824496" cy="10043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65596" y="2248805"/>
              <a:ext cx="2084120" cy="10149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65596" y="1983477"/>
              <a:ext cx="1199375" cy="23362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61657" y="1720146"/>
              <a:ext cx="1945487" cy="23056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63003" y="1582821"/>
              <a:ext cx="1893646" cy="10149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63003" y="1450689"/>
              <a:ext cx="1277988" cy="10043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63003" y="1317491"/>
              <a:ext cx="2228545" cy="10043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463003" y="1178845"/>
              <a:ext cx="2163902" cy="10755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63003" y="1050030"/>
              <a:ext cx="2449614" cy="10041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463003" y="917898"/>
              <a:ext cx="1322870" cy="10043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63003" y="784701"/>
              <a:ext cx="2243658" cy="10043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463003" y="650436"/>
              <a:ext cx="1540128" cy="10041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44734" y="654415"/>
              <a:ext cx="1925756" cy="2473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900" y="4786357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8</a:t>
            </a:r>
            <a:endParaRPr sz="1000">
              <a:latin typeface="Roboto Light"/>
              <a:cs typeface="Roboto Light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287418" y="465625"/>
            <a:ext cx="1943100" cy="501015"/>
          </a:xfrm>
          <a:custGeom>
            <a:avLst/>
            <a:gdLst/>
            <a:ahLst/>
            <a:cxnLst/>
            <a:rect l="l" t="t" r="r" b="b"/>
            <a:pathLst>
              <a:path w="1943100" h="501015">
                <a:moveTo>
                  <a:pt x="129616" y="4267"/>
                </a:moveTo>
                <a:lnTo>
                  <a:pt x="59207" y="4267"/>
                </a:lnTo>
                <a:lnTo>
                  <a:pt x="0" y="396316"/>
                </a:lnTo>
                <a:lnTo>
                  <a:pt x="56007" y="396316"/>
                </a:lnTo>
                <a:lnTo>
                  <a:pt x="66675" y="316306"/>
                </a:lnTo>
                <a:lnTo>
                  <a:pt x="176740" y="316306"/>
                </a:lnTo>
                <a:lnTo>
                  <a:pt x="167557" y="255498"/>
                </a:lnTo>
                <a:lnTo>
                  <a:pt x="74676" y="255498"/>
                </a:lnTo>
                <a:lnTo>
                  <a:pt x="91211" y="131749"/>
                </a:lnTo>
                <a:lnTo>
                  <a:pt x="92811" y="121615"/>
                </a:lnTo>
                <a:lnTo>
                  <a:pt x="147338" y="121615"/>
                </a:lnTo>
                <a:lnTo>
                  <a:pt x="129616" y="4267"/>
                </a:lnTo>
                <a:close/>
              </a:path>
              <a:path w="1943100" h="501015">
                <a:moveTo>
                  <a:pt x="176740" y="316306"/>
                </a:moveTo>
                <a:lnTo>
                  <a:pt x="122148" y="316306"/>
                </a:lnTo>
                <a:lnTo>
                  <a:pt x="132816" y="396316"/>
                </a:lnTo>
                <a:lnTo>
                  <a:pt x="188823" y="396316"/>
                </a:lnTo>
                <a:lnTo>
                  <a:pt x="176740" y="316306"/>
                </a:lnTo>
                <a:close/>
              </a:path>
              <a:path w="1943100" h="501015">
                <a:moveTo>
                  <a:pt x="147338" y="121615"/>
                </a:moveTo>
                <a:lnTo>
                  <a:pt x="96012" y="121615"/>
                </a:lnTo>
                <a:lnTo>
                  <a:pt x="97612" y="131749"/>
                </a:lnTo>
                <a:lnTo>
                  <a:pt x="114147" y="255498"/>
                </a:lnTo>
                <a:lnTo>
                  <a:pt x="167557" y="255498"/>
                </a:lnTo>
                <a:lnTo>
                  <a:pt x="147338" y="121615"/>
                </a:lnTo>
                <a:close/>
              </a:path>
              <a:path w="1943100" h="501015">
                <a:moveTo>
                  <a:pt x="268833" y="104546"/>
                </a:moveTo>
                <a:lnTo>
                  <a:pt x="214960" y="104546"/>
                </a:lnTo>
                <a:lnTo>
                  <a:pt x="214960" y="396316"/>
                </a:lnTo>
                <a:lnTo>
                  <a:pt x="268833" y="396316"/>
                </a:lnTo>
                <a:lnTo>
                  <a:pt x="268833" y="166420"/>
                </a:lnTo>
                <a:lnTo>
                  <a:pt x="270433" y="163753"/>
                </a:lnTo>
                <a:lnTo>
                  <a:pt x="273634" y="159486"/>
                </a:lnTo>
                <a:lnTo>
                  <a:pt x="280568" y="152552"/>
                </a:lnTo>
                <a:lnTo>
                  <a:pt x="352808" y="152552"/>
                </a:lnTo>
                <a:lnTo>
                  <a:pt x="352510" y="147835"/>
                </a:lnTo>
                <a:lnTo>
                  <a:pt x="350710" y="138017"/>
                </a:lnTo>
                <a:lnTo>
                  <a:pt x="347923" y="129082"/>
                </a:lnTo>
                <a:lnTo>
                  <a:pt x="268833" y="129082"/>
                </a:lnTo>
                <a:lnTo>
                  <a:pt x="268833" y="104546"/>
                </a:lnTo>
                <a:close/>
              </a:path>
              <a:path w="1943100" h="501015">
                <a:moveTo>
                  <a:pt x="352808" y="152552"/>
                </a:moveTo>
                <a:lnTo>
                  <a:pt x="292836" y="152552"/>
                </a:lnTo>
                <a:lnTo>
                  <a:pt x="299237" y="154152"/>
                </a:lnTo>
                <a:lnTo>
                  <a:pt x="299237" y="396316"/>
                </a:lnTo>
                <a:lnTo>
                  <a:pt x="353110" y="396316"/>
                </a:lnTo>
                <a:lnTo>
                  <a:pt x="353110" y="157353"/>
                </a:lnTo>
                <a:lnTo>
                  <a:pt x="352808" y="152552"/>
                </a:lnTo>
                <a:close/>
              </a:path>
              <a:path w="1943100" h="501015">
                <a:moveTo>
                  <a:pt x="312572" y="100279"/>
                </a:moveTo>
                <a:lnTo>
                  <a:pt x="307771" y="100279"/>
                </a:lnTo>
                <a:lnTo>
                  <a:pt x="303504" y="101346"/>
                </a:lnTo>
                <a:lnTo>
                  <a:pt x="269900" y="128549"/>
                </a:lnTo>
                <a:lnTo>
                  <a:pt x="268833" y="129082"/>
                </a:lnTo>
                <a:lnTo>
                  <a:pt x="347923" y="129082"/>
                </a:lnTo>
                <a:lnTo>
                  <a:pt x="347710" y="128399"/>
                </a:lnTo>
                <a:lnTo>
                  <a:pt x="343509" y="119481"/>
                </a:lnTo>
                <a:lnTo>
                  <a:pt x="338000" y="111980"/>
                </a:lnTo>
                <a:lnTo>
                  <a:pt x="331041" y="105879"/>
                </a:lnTo>
                <a:lnTo>
                  <a:pt x="322581" y="101779"/>
                </a:lnTo>
                <a:lnTo>
                  <a:pt x="312572" y="100279"/>
                </a:lnTo>
                <a:close/>
              </a:path>
              <a:path w="1943100" h="501015">
                <a:moveTo>
                  <a:pt x="441490" y="104546"/>
                </a:moveTo>
                <a:lnTo>
                  <a:pt x="387616" y="104546"/>
                </a:lnTo>
                <a:lnTo>
                  <a:pt x="387616" y="396316"/>
                </a:lnTo>
                <a:lnTo>
                  <a:pt x="441490" y="396316"/>
                </a:lnTo>
                <a:lnTo>
                  <a:pt x="441490" y="166420"/>
                </a:lnTo>
                <a:lnTo>
                  <a:pt x="443090" y="163753"/>
                </a:lnTo>
                <a:lnTo>
                  <a:pt x="446290" y="159486"/>
                </a:lnTo>
                <a:lnTo>
                  <a:pt x="453224" y="152552"/>
                </a:lnTo>
                <a:lnTo>
                  <a:pt x="525464" y="152552"/>
                </a:lnTo>
                <a:lnTo>
                  <a:pt x="525167" y="147835"/>
                </a:lnTo>
                <a:lnTo>
                  <a:pt x="523367" y="138017"/>
                </a:lnTo>
                <a:lnTo>
                  <a:pt x="520579" y="129082"/>
                </a:lnTo>
                <a:lnTo>
                  <a:pt x="441490" y="129082"/>
                </a:lnTo>
                <a:lnTo>
                  <a:pt x="441490" y="104546"/>
                </a:lnTo>
                <a:close/>
              </a:path>
              <a:path w="1943100" h="501015">
                <a:moveTo>
                  <a:pt x="525464" y="152552"/>
                </a:moveTo>
                <a:lnTo>
                  <a:pt x="465493" y="152552"/>
                </a:lnTo>
                <a:lnTo>
                  <a:pt x="471893" y="154152"/>
                </a:lnTo>
                <a:lnTo>
                  <a:pt x="471893" y="396316"/>
                </a:lnTo>
                <a:lnTo>
                  <a:pt x="525767" y="396316"/>
                </a:lnTo>
                <a:lnTo>
                  <a:pt x="525767" y="157353"/>
                </a:lnTo>
                <a:lnTo>
                  <a:pt x="525464" y="152552"/>
                </a:lnTo>
                <a:close/>
              </a:path>
              <a:path w="1943100" h="501015">
                <a:moveTo>
                  <a:pt x="485228" y="100279"/>
                </a:moveTo>
                <a:lnTo>
                  <a:pt x="480428" y="100279"/>
                </a:lnTo>
                <a:lnTo>
                  <a:pt x="476161" y="101346"/>
                </a:lnTo>
                <a:lnTo>
                  <a:pt x="442556" y="128549"/>
                </a:lnTo>
                <a:lnTo>
                  <a:pt x="441490" y="129082"/>
                </a:lnTo>
                <a:lnTo>
                  <a:pt x="520579" y="129082"/>
                </a:lnTo>
                <a:lnTo>
                  <a:pt x="520366" y="128399"/>
                </a:lnTo>
                <a:lnTo>
                  <a:pt x="516166" y="119481"/>
                </a:lnTo>
                <a:lnTo>
                  <a:pt x="510657" y="111980"/>
                </a:lnTo>
                <a:lnTo>
                  <a:pt x="503697" y="105879"/>
                </a:lnTo>
                <a:lnTo>
                  <a:pt x="495238" y="101779"/>
                </a:lnTo>
                <a:lnTo>
                  <a:pt x="485228" y="100279"/>
                </a:lnTo>
                <a:close/>
              </a:path>
              <a:path w="1943100" h="501015">
                <a:moveTo>
                  <a:pt x="613448" y="104546"/>
                </a:moveTo>
                <a:lnTo>
                  <a:pt x="559574" y="104546"/>
                </a:lnTo>
                <a:lnTo>
                  <a:pt x="559574" y="343509"/>
                </a:lnTo>
                <a:lnTo>
                  <a:pt x="569175" y="380847"/>
                </a:lnTo>
                <a:lnTo>
                  <a:pt x="600113" y="400583"/>
                </a:lnTo>
                <a:lnTo>
                  <a:pt x="604913" y="400583"/>
                </a:lnTo>
                <a:lnTo>
                  <a:pt x="637984" y="377113"/>
                </a:lnTo>
                <a:lnTo>
                  <a:pt x="642785" y="372313"/>
                </a:lnTo>
                <a:lnTo>
                  <a:pt x="643851" y="371779"/>
                </a:lnTo>
                <a:lnTo>
                  <a:pt x="697725" y="371779"/>
                </a:lnTo>
                <a:lnTo>
                  <a:pt x="697725" y="348310"/>
                </a:lnTo>
                <a:lnTo>
                  <a:pt x="619848" y="348310"/>
                </a:lnTo>
                <a:lnTo>
                  <a:pt x="613448" y="346710"/>
                </a:lnTo>
                <a:lnTo>
                  <a:pt x="613448" y="104546"/>
                </a:lnTo>
                <a:close/>
              </a:path>
              <a:path w="1943100" h="501015">
                <a:moveTo>
                  <a:pt x="697725" y="371779"/>
                </a:moveTo>
                <a:lnTo>
                  <a:pt x="643851" y="371779"/>
                </a:lnTo>
                <a:lnTo>
                  <a:pt x="643851" y="396316"/>
                </a:lnTo>
                <a:lnTo>
                  <a:pt x="697725" y="396316"/>
                </a:lnTo>
                <a:lnTo>
                  <a:pt x="697725" y="371779"/>
                </a:lnTo>
                <a:close/>
              </a:path>
              <a:path w="1943100" h="501015">
                <a:moveTo>
                  <a:pt x="697725" y="104546"/>
                </a:moveTo>
                <a:lnTo>
                  <a:pt x="643851" y="104546"/>
                </a:lnTo>
                <a:lnTo>
                  <a:pt x="643851" y="334441"/>
                </a:lnTo>
                <a:lnTo>
                  <a:pt x="640651" y="339775"/>
                </a:lnTo>
                <a:lnTo>
                  <a:pt x="632117" y="348310"/>
                </a:lnTo>
                <a:lnTo>
                  <a:pt x="697725" y="348310"/>
                </a:lnTo>
                <a:lnTo>
                  <a:pt x="697725" y="104546"/>
                </a:lnTo>
                <a:close/>
              </a:path>
              <a:path w="1943100" h="501015">
                <a:moveTo>
                  <a:pt x="867961" y="147218"/>
                </a:moveTo>
                <a:lnTo>
                  <a:pt x="809091" y="147218"/>
                </a:lnTo>
                <a:lnTo>
                  <a:pt x="813358" y="150952"/>
                </a:lnTo>
                <a:lnTo>
                  <a:pt x="815492" y="156286"/>
                </a:lnTo>
                <a:lnTo>
                  <a:pt x="817092" y="161620"/>
                </a:lnTo>
                <a:lnTo>
                  <a:pt x="817092" y="205892"/>
                </a:lnTo>
                <a:lnTo>
                  <a:pt x="814067" y="210142"/>
                </a:lnTo>
                <a:lnTo>
                  <a:pt x="808491" y="214293"/>
                </a:lnTo>
                <a:lnTo>
                  <a:pt x="800815" y="218643"/>
                </a:lnTo>
                <a:lnTo>
                  <a:pt x="791489" y="223494"/>
                </a:lnTo>
                <a:lnTo>
                  <a:pt x="781079" y="229336"/>
                </a:lnTo>
                <a:lnTo>
                  <a:pt x="749350" y="256565"/>
                </a:lnTo>
                <a:lnTo>
                  <a:pt x="728648" y="305846"/>
                </a:lnTo>
                <a:lnTo>
                  <a:pt x="726948" y="328574"/>
                </a:lnTo>
                <a:lnTo>
                  <a:pt x="728256" y="349143"/>
                </a:lnTo>
                <a:lnTo>
                  <a:pt x="743483" y="387248"/>
                </a:lnTo>
                <a:lnTo>
                  <a:pt x="770153" y="400583"/>
                </a:lnTo>
                <a:lnTo>
                  <a:pt x="778021" y="399824"/>
                </a:lnTo>
                <a:lnTo>
                  <a:pt x="810691" y="377647"/>
                </a:lnTo>
                <a:lnTo>
                  <a:pt x="813358" y="372846"/>
                </a:lnTo>
                <a:lnTo>
                  <a:pt x="871846" y="372846"/>
                </a:lnTo>
                <a:lnTo>
                  <a:pt x="871249" y="362787"/>
                </a:lnTo>
                <a:lnTo>
                  <a:pt x="871001" y="347776"/>
                </a:lnTo>
                <a:lnTo>
                  <a:pt x="788289" y="347776"/>
                </a:lnTo>
                <a:lnTo>
                  <a:pt x="784555" y="342976"/>
                </a:lnTo>
                <a:lnTo>
                  <a:pt x="782421" y="336575"/>
                </a:lnTo>
                <a:lnTo>
                  <a:pt x="780288" y="330708"/>
                </a:lnTo>
                <a:lnTo>
                  <a:pt x="779754" y="324307"/>
                </a:lnTo>
                <a:lnTo>
                  <a:pt x="779754" y="320573"/>
                </a:lnTo>
                <a:lnTo>
                  <a:pt x="781913" y="300279"/>
                </a:lnTo>
                <a:lnTo>
                  <a:pt x="788622" y="281835"/>
                </a:lnTo>
                <a:lnTo>
                  <a:pt x="800232" y="266491"/>
                </a:lnTo>
                <a:lnTo>
                  <a:pt x="817092" y="255498"/>
                </a:lnTo>
                <a:lnTo>
                  <a:pt x="870966" y="255498"/>
                </a:lnTo>
                <a:lnTo>
                  <a:pt x="870966" y="166420"/>
                </a:lnTo>
                <a:lnTo>
                  <a:pt x="869607" y="152552"/>
                </a:lnTo>
                <a:lnTo>
                  <a:pt x="867961" y="147218"/>
                </a:lnTo>
                <a:close/>
              </a:path>
              <a:path w="1943100" h="501015">
                <a:moveTo>
                  <a:pt x="871846" y="372846"/>
                </a:moveTo>
                <a:lnTo>
                  <a:pt x="817092" y="372846"/>
                </a:lnTo>
                <a:lnTo>
                  <a:pt x="817092" y="390448"/>
                </a:lnTo>
                <a:lnTo>
                  <a:pt x="821893" y="396316"/>
                </a:lnTo>
                <a:lnTo>
                  <a:pt x="874699" y="396316"/>
                </a:lnTo>
                <a:lnTo>
                  <a:pt x="873216" y="386673"/>
                </a:lnTo>
                <a:lnTo>
                  <a:pt x="872032" y="375980"/>
                </a:lnTo>
                <a:lnTo>
                  <a:pt x="871846" y="372846"/>
                </a:lnTo>
                <a:close/>
              </a:path>
              <a:path w="1943100" h="501015">
                <a:moveTo>
                  <a:pt x="870966" y="255498"/>
                </a:moveTo>
                <a:lnTo>
                  <a:pt x="817092" y="255498"/>
                </a:lnTo>
                <a:lnTo>
                  <a:pt x="817092" y="330174"/>
                </a:lnTo>
                <a:lnTo>
                  <a:pt x="815317" y="337200"/>
                </a:lnTo>
                <a:lnTo>
                  <a:pt x="810491" y="342776"/>
                </a:lnTo>
                <a:lnTo>
                  <a:pt x="803365" y="346451"/>
                </a:lnTo>
                <a:lnTo>
                  <a:pt x="794689" y="347776"/>
                </a:lnTo>
                <a:lnTo>
                  <a:pt x="871001" y="347776"/>
                </a:lnTo>
                <a:lnTo>
                  <a:pt x="870966" y="255498"/>
                </a:lnTo>
                <a:close/>
              </a:path>
              <a:path w="1943100" h="501015">
                <a:moveTo>
                  <a:pt x="805357" y="100279"/>
                </a:moveTo>
                <a:lnTo>
                  <a:pt x="764177" y="113555"/>
                </a:lnTo>
                <a:lnTo>
                  <a:pt x="738416" y="148085"/>
                </a:lnTo>
                <a:lnTo>
                  <a:pt x="732815" y="178155"/>
                </a:lnTo>
                <a:lnTo>
                  <a:pt x="732815" y="190423"/>
                </a:lnTo>
                <a:lnTo>
                  <a:pt x="786688" y="190423"/>
                </a:lnTo>
                <a:lnTo>
                  <a:pt x="786688" y="171754"/>
                </a:lnTo>
                <a:lnTo>
                  <a:pt x="787288" y="166420"/>
                </a:lnTo>
                <a:lnTo>
                  <a:pt x="787772" y="162595"/>
                </a:lnTo>
                <a:lnTo>
                  <a:pt x="789355" y="154152"/>
                </a:lnTo>
                <a:lnTo>
                  <a:pt x="793089" y="147218"/>
                </a:lnTo>
                <a:lnTo>
                  <a:pt x="867961" y="147218"/>
                </a:lnTo>
                <a:lnTo>
                  <a:pt x="865698" y="139884"/>
                </a:lnTo>
                <a:lnTo>
                  <a:pt x="830294" y="105213"/>
                </a:lnTo>
                <a:lnTo>
                  <a:pt x="818226" y="101546"/>
                </a:lnTo>
                <a:lnTo>
                  <a:pt x="805357" y="100279"/>
                </a:lnTo>
                <a:close/>
              </a:path>
              <a:path w="1943100" h="501015">
                <a:moveTo>
                  <a:pt x="957275" y="4267"/>
                </a:moveTo>
                <a:lnTo>
                  <a:pt x="903401" y="4267"/>
                </a:lnTo>
                <a:lnTo>
                  <a:pt x="903401" y="396316"/>
                </a:lnTo>
                <a:lnTo>
                  <a:pt x="957275" y="396316"/>
                </a:lnTo>
                <a:lnTo>
                  <a:pt x="957275" y="4267"/>
                </a:lnTo>
                <a:close/>
              </a:path>
              <a:path w="1943100" h="501015">
                <a:moveTo>
                  <a:pt x="1155153" y="0"/>
                </a:moveTo>
                <a:lnTo>
                  <a:pt x="1110348" y="13335"/>
                </a:lnTo>
                <a:lnTo>
                  <a:pt x="1084045" y="52256"/>
                </a:lnTo>
                <a:lnTo>
                  <a:pt x="1078344" y="84810"/>
                </a:lnTo>
                <a:lnTo>
                  <a:pt x="1078435" y="326440"/>
                </a:lnTo>
                <a:lnTo>
                  <a:pt x="1088362" y="366320"/>
                </a:lnTo>
                <a:lnTo>
                  <a:pt x="1122149" y="397116"/>
                </a:lnTo>
                <a:lnTo>
                  <a:pt x="1146086" y="400583"/>
                </a:lnTo>
                <a:lnTo>
                  <a:pt x="1159462" y="398874"/>
                </a:lnTo>
                <a:lnTo>
                  <a:pt x="1171489" y="394115"/>
                </a:lnTo>
                <a:lnTo>
                  <a:pt x="1182015" y="386856"/>
                </a:lnTo>
                <a:lnTo>
                  <a:pt x="1190891" y="377647"/>
                </a:lnTo>
                <a:lnTo>
                  <a:pt x="1231963" y="377647"/>
                </a:lnTo>
                <a:lnTo>
                  <a:pt x="1231963" y="349377"/>
                </a:lnTo>
                <a:lnTo>
                  <a:pt x="1150353" y="349377"/>
                </a:lnTo>
                <a:lnTo>
                  <a:pt x="1146619" y="347776"/>
                </a:lnTo>
                <a:lnTo>
                  <a:pt x="1135951" y="320573"/>
                </a:lnTo>
                <a:lnTo>
                  <a:pt x="1135951" y="79476"/>
                </a:lnTo>
                <a:lnTo>
                  <a:pt x="1136484" y="74676"/>
                </a:lnTo>
                <a:lnTo>
                  <a:pt x="1138085" y="70408"/>
                </a:lnTo>
                <a:lnTo>
                  <a:pt x="1140218" y="63474"/>
                </a:lnTo>
                <a:lnTo>
                  <a:pt x="1145019" y="56007"/>
                </a:lnTo>
                <a:lnTo>
                  <a:pt x="1227320" y="56007"/>
                </a:lnTo>
                <a:lnTo>
                  <a:pt x="1226262" y="52256"/>
                </a:lnTo>
                <a:lnTo>
                  <a:pt x="1199426" y="13335"/>
                </a:lnTo>
                <a:lnTo>
                  <a:pt x="1168672" y="958"/>
                </a:lnTo>
                <a:lnTo>
                  <a:pt x="1155153" y="0"/>
                </a:lnTo>
                <a:close/>
              </a:path>
              <a:path w="1943100" h="501015">
                <a:moveTo>
                  <a:pt x="1231963" y="377647"/>
                </a:moveTo>
                <a:lnTo>
                  <a:pt x="1190891" y="377647"/>
                </a:lnTo>
                <a:lnTo>
                  <a:pt x="1197825" y="396316"/>
                </a:lnTo>
                <a:lnTo>
                  <a:pt x="1231963" y="396316"/>
                </a:lnTo>
                <a:lnTo>
                  <a:pt x="1231963" y="377647"/>
                </a:lnTo>
                <a:close/>
              </a:path>
              <a:path w="1943100" h="501015">
                <a:moveTo>
                  <a:pt x="1231963" y="201091"/>
                </a:moveTo>
                <a:lnTo>
                  <a:pt x="1151420" y="201091"/>
                </a:lnTo>
                <a:lnTo>
                  <a:pt x="1151420" y="249631"/>
                </a:lnTo>
                <a:lnTo>
                  <a:pt x="1174356" y="249631"/>
                </a:lnTo>
                <a:lnTo>
                  <a:pt x="1174242" y="327465"/>
                </a:lnTo>
                <a:lnTo>
                  <a:pt x="1173822" y="331241"/>
                </a:lnTo>
                <a:lnTo>
                  <a:pt x="1172222" y="334975"/>
                </a:lnTo>
                <a:lnTo>
                  <a:pt x="1170089" y="342976"/>
                </a:lnTo>
                <a:lnTo>
                  <a:pt x="1165288" y="349377"/>
                </a:lnTo>
                <a:lnTo>
                  <a:pt x="1231963" y="349377"/>
                </a:lnTo>
                <a:lnTo>
                  <a:pt x="1231963" y="201091"/>
                </a:lnTo>
                <a:close/>
              </a:path>
              <a:path w="1943100" h="501015">
                <a:moveTo>
                  <a:pt x="1227320" y="56007"/>
                </a:moveTo>
                <a:lnTo>
                  <a:pt x="1159954" y="56007"/>
                </a:lnTo>
                <a:lnTo>
                  <a:pt x="1164221" y="57607"/>
                </a:lnTo>
                <a:lnTo>
                  <a:pt x="1166888" y="60274"/>
                </a:lnTo>
                <a:lnTo>
                  <a:pt x="1170305" y="65308"/>
                </a:lnTo>
                <a:lnTo>
                  <a:pt x="1172622" y="70942"/>
                </a:lnTo>
                <a:lnTo>
                  <a:pt x="1173939" y="77376"/>
                </a:lnTo>
                <a:lnTo>
                  <a:pt x="1174356" y="84810"/>
                </a:lnTo>
                <a:lnTo>
                  <a:pt x="1174356" y="145084"/>
                </a:lnTo>
                <a:lnTo>
                  <a:pt x="1231963" y="145084"/>
                </a:lnTo>
                <a:lnTo>
                  <a:pt x="1231963" y="84810"/>
                </a:lnTo>
                <a:lnTo>
                  <a:pt x="1231063" y="73425"/>
                </a:lnTo>
                <a:lnTo>
                  <a:pt x="1229163" y="62541"/>
                </a:lnTo>
                <a:lnTo>
                  <a:pt x="1227320" y="56007"/>
                </a:lnTo>
                <a:close/>
              </a:path>
              <a:path w="1943100" h="501015">
                <a:moveTo>
                  <a:pt x="1320457" y="4267"/>
                </a:moveTo>
                <a:lnTo>
                  <a:pt x="1266583" y="4267"/>
                </a:lnTo>
                <a:lnTo>
                  <a:pt x="1266583" y="58140"/>
                </a:lnTo>
                <a:lnTo>
                  <a:pt x="1320457" y="58140"/>
                </a:lnTo>
                <a:lnTo>
                  <a:pt x="1320457" y="4267"/>
                </a:lnTo>
                <a:close/>
              </a:path>
              <a:path w="1943100" h="501015">
                <a:moveTo>
                  <a:pt x="1320457" y="104546"/>
                </a:moveTo>
                <a:lnTo>
                  <a:pt x="1266583" y="104546"/>
                </a:lnTo>
                <a:lnTo>
                  <a:pt x="1266583" y="396316"/>
                </a:lnTo>
                <a:lnTo>
                  <a:pt x="1320457" y="396316"/>
                </a:lnTo>
                <a:lnTo>
                  <a:pt x="1320457" y="104546"/>
                </a:lnTo>
                <a:close/>
              </a:path>
              <a:path w="1943100" h="501015">
                <a:moveTo>
                  <a:pt x="1397317" y="104546"/>
                </a:moveTo>
                <a:lnTo>
                  <a:pt x="1345044" y="104546"/>
                </a:lnTo>
                <a:lnTo>
                  <a:pt x="1392516" y="396316"/>
                </a:lnTo>
                <a:lnTo>
                  <a:pt x="1445856" y="396316"/>
                </a:lnTo>
                <a:lnTo>
                  <a:pt x="1462780" y="292303"/>
                </a:lnTo>
                <a:lnTo>
                  <a:pt x="1417053" y="292303"/>
                </a:lnTo>
                <a:lnTo>
                  <a:pt x="1414919" y="273634"/>
                </a:lnTo>
                <a:lnTo>
                  <a:pt x="1397317" y="104546"/>
                </a:lnTo>
                <a:close/>
              </a:path>
              <a:path w="1943100" h="501015">
                <a:moveTo>
                  <a:pt x="1493329" y="104546"/>
                </a:moveTo>
                <a:lnTo>
                  <a:pt x="1441056" y="104546"/>
                </a:lnTo>
                <a:lnTo>
                  <a:pt x="1423454" y="273634"/>
                </a:lnTo>
                <a:lnTo>
                  <a:pt x="1421320" y="292303"/>
                </a:lnTo>
                <a:lnTo>
                  <a:pt x="1462780" y="292303"/>
                </a:lnTo>
                <a:lnTo>
                  <a:pt x="1493329" y="104546"/>
                </a:lnTo>
                <a:close/>
              </a:path>
              <a:path w="1943100" h="501015">
                <a:moveTo>
                  <a:pt x="1572323" y="4267"/>
                </a:moveTo>
                <a:lnTo>
                  <a:pt x="1518450" y="4267"/>
                </a:lnTo>
                <a:lnTo>
                  <a:pt x="1518450" y="58140"/>
                </a:lnTo>
                <a:lnTo>
                  <a:pt x="1572323" y="58140"/>
                </a:lnTo>
                <a:lnTo>
                  <a:pt x="1572323" y="4267"/>
                </a:lnTo>
                <a:close/>
              </a:path>
              <a:path w="1943100" h="501015">
                <a:moveTo>
                  <a:pt x="1572323" y="104546"/>
                </a:moveTo>
                <a:lnTo>
                  <a:pt x="1518450" y="104546"/>
                </a:lnTo>
                <a:lnTo>
                  <a:pt x="1518450" y="396316"/>
                </a:lnTo>
                <a:lnTo>
                  <a:pt x="1572323" y="396316"/>
                </a:lnTo>
                <a:lnTo>
                  <a:pt x="1572323" y="104546"/>
                </a:lnTo>
                <a:close/>
              </a:path>
              <a:path w="1943100" h="501015">
                <a:moveTo>
                  <a:pt x="1660537" y="104546"/>
                </a:moveTo>
                <a:lnTo>
                  <a:pt x="1606664" y="104546"/>
                </a:lnTo>
                <a:lnTo>
                  <a:pt x="1606664" y="396316"/>
                </a:lnTo>
                <a:lnTo>
                  <a:pt x="1660537" y="396316"/>
                </a:lnTo>
                <a:lnTo>
                  <a:pt x="1660537" y="166420"/>
                </a:lnTo>
                <a:lnTo>
                  <a:pt x="1662137" y="163753"/>
                </a:lnTo>
                <a:lnTo>
                  <a:pt x="1665338" y="159486"/>
                </a:lnTo>
                <a:lnTo>
                  <a:pt x="1672272" y="152552"/>
                </a:lnTo>
                <a:lnTo>
                  <a:pt x="1744512" y="152552"/>
                </a:lnTo>
                <a:lnTo>
                  <a:pt x="1744214" y="147835"/>
                </a:lnTo>
                <a:lnTo>
                  <a:pt x="1742414" y="138017"/>
                </a:lnTo>
                <a:lnTo>
                  <a:pt x="1739627" y="129082"/>
                </a:lnTo>
                <a:lnTo>
                  <a:pt x="1660537" y="129082"/>
                </a:lnTo>
                <a:lnTo>
                  <a:pt x="1660537" y="104546"/>
                </a:lnTo>
                <a:close/>
              </a:path>
              <a:path w="1943100" h="501015">
                <a:moveTo>
                  <a:pt x="1744512" y="152552"/>
                </a:moveTo>
                <a:lnTo>
                  <a:pt x="1684540" y="152552"/>
                </a:lnTo>
                <a:lnTo>
                  <a:pt x="1690941" y="154152"/>
                </a:lnTo>
                <a:lnTo>
                  <a:pt x="1690941" y="396316"/>
                </a:lnTo>
                <a:lnTo>
                  <a:pt x="1744814" y="396316"/>
                </a:lnTo>
                <a:lnTo>
                  <a:pt x="1744814" y="157353"/>
                </a:lnTo>
                <a:lnTo>
                  <a:pt x="1744512" y="152552"/>
                </a:lnTo>
                <a:close/>
              </a:path>
              <a:path w="1943100" h="501015">
                <a:moveTo>
                  <a:pt x="1704276" y="100279"/>
                </a:moveTo>
                <a:lnTo>
                  <a:pt x="1699475" y="100279"/>
                </a:lnTo>
                <a:lnTo>
                  <a:pt x="1695208" y="101346"/>
                </a:lnTo>
                <a:lnTo>
                  <a:pt x="1661604" y="128549"/>
                </a:lnTo>
                <a:lnTo>
                  <a:pt x="1660537" y="129082"/>
                </a:lnTo>
                <a:lnTo>
                  <a:pt x="1739627" y="129082"/>
                </a:lnTo>
                <a:lnTo>
                  <a:pt x="1739414" y="128399"/>
                </a:lnTo>
                <a:lnTo>
                  <a:pt x="1735213" y="119481"/>
                </a:lnTo>
                <a:lnTo>
                  <a:pt x="1729704" y="111980"/>
                </a:lnTo>
                <a:lnTo>
                  <a:pt x="1722745" y="105879"/>
                </a:lnTo>
                <a:lnTo>
                  <a:pt x="1714286" y="101779"/>
                </a:lnTo>
                <a:lnTo>
                  <a:pt x="1704276" y="100279"/>
                </a:lnTo>
                <a:close/>
              </a:path>
              <a:path w="1943100" h="501015">
                <a:moveTo>
                  <a:pt x="1844509" y="100279"/>
                </a:moveTo>
                <a:lnTo>
                  <a:pt x="1805571" y="112014"/>
                </a:lnTo>
                <a:lnTo>
                  <a:pt x="1779093" y="155369"/>
                </a:lnTo>
                <a:lnTo>
                  <a:pt x="1776234" y="174421"/>
                </a:lnTo>
                <a:lnTo>
                  <a:pt x="1776341" y="255498"/>
                </a:lnTo>
                <a:lnTo>
                  <a:pt x="1789436" y="298837"/>
                </a:lnTo>
                <a:lnTo>
                  <a:pt x="1807171" y="317373"/>
                </a:lnTo>
                <a:lnTo>
                  <a:pt x="1801196" y="320965"/>
                </a:lnTo>
                <a:lnTo>
                  <a:pt x="1774417" y="354719"/>
                </a:lnTo>
                <a:lnTo>
                  <a:pt x="1773567" y="361111"/>
                </a:lnTo>
                <a:lnTo>
                  <a:pt x="1776176" y="376197"/>
                </a:lnTo>
                <a:lnTo>
                  <a:pt x="1783235" y="387381"/>
                </a:lnTo>
                <a:lnTo>
                  <a:pt x="1793595" y="395166"/>
                </a:lnTo>
                <a:lnTo>
                  <a:pt x="1806105" y="400050"/>
                </a:lnTo>
                <a:lnTo>
                  <a:pt x="1798454" y="403858"/>
                </a:lnTo>
                <a:lnTo>
                  <a:pt x="1767633" y="430253"/>
                </a:lnTo>
                <a:lnTo>
                  <a:pt x="1763966" y="444322"/>
                </a:lnTo>
                <a:lnTo>
                  <a:pt x="1765541" y="458957"/>
                </a:lnTo>
                <a:lnTo>
                  <a:pt x="1800421" y="493586"/>
                </a:lnTo>
                <a:lnTo>
                  <a:pt x="1850377" y="500862"/>
                </a:lnTo>
                <a:lnTo>
                  <a:pt x="1866962" y="499937"/>
                </a:lnTo>
                <a:lnTo>
                  <a:pt x="1913318" y="484860"/>
                </a:lnTo>
                <a:lnTo>
                  <a:pt x="1936788" y="455523"/>
                </a:lnTo>
                <a:lnTo>
                  <a:pt x="1851444" y="455523"/>
                </a:lnTo>
                <a:lnTo>
                  <a:pt x="1835367" y="453931"/>
                </a:lnTo>
                <a:lnTo>
                  <a:pt x="1824440" y="449589"/>
                </a:lnTo>
                <a:lnTo>
                  <a:pt x="1818214" y="443147"/>
                </a:lnTo>
                <a:lnTo>
                  <a:pt x="1816239" y="435254"/>
                </a:lnTo>
                <a:lnTo>
                  <a:pt x="1817748" y="427428"/>
                </a:lnTo>
                <a:lnTo>
                  <a:pt x="1821907" y="420652"/>
                </a:lnTo>
                <a:lnTo>
                  <a:pt x="1828166" y="414776"/>
                </a:lnTo>
                <a:lnTo>
                  <a:pt x="1835975" y="409651"/>
                </a:lnTo>
                <a:lnTo>
                  <a:pt x="1940934" y="409651"/>
                </a:lnTo>
                <a:lnTo>
                  <a:pt x="1940846" y="408809"/>
                </a:lnTo>
                <a:lnTo>
                  <a:pt x="1918119" y="374980"/>
                </a:lnTo>
                <a:lnTo>
                  <a:pt x="1880914" y="360503"/>
                </a:lnTo>
                <a:lnTo>
                  <a:pt x="1860495" y="357227"/>
                </a:lnTo>
                <a:lnTo>
                  <a:pt x="1853311" y="355911"/>
                </a:lnTo>
                <a:lnTo>
                  <a:pt x="1846526" y="354394"/>
                </a:lnTo>
                <a:lnTo>
                  <a:pt x="1840242" y="352577"/>
                </a:lnTo>
                <a:lnTo>
                  <a:pt x="1832241" y="350443"/>
                </a:lnTo>
                <a:lnTo>
                  <a:pt x="1826907" y="346710"/>
                </a:lnTo>
                <a:lnTo>
                  <a:pt x="1826907" y="335508"/>
                </a:lnTo>
                <a:lnTo>
                  <a:pt x="1829574" y="331241"/>
                </a:lnTo>
                <a:lnTo>
                  <a:pt x="1834375" y="326974"/>
                </a:lnTo>
                <a:lnTo>
                  <a:pt x="1853495" y="326974"/>
                </a:lnTo>
                <a:lnTo>
                  <a:pt x="1856303" y="326807"/>
                </a:lnTo>
                <a:lnTo>
                  <a:pt x="1896299" y="304554"/>
                </a:lnTo>
                <a:lnTo>
                  <a:pt x="1908181" y="282702"/>
                </a:lnTo>
                <a:lnTo>
                  <a:pt x="1840242" y="282702"/>
                </a:lnTo>
                <a:lnTo>
                  <a:pt x="1837042" y="281101"/>
                </a:lnTo>
                <a:lnTo>
                  <a:pt x="1834908" y="278434"/>
                </a:lnTo>
                <a:lnTo>
                  <a:pt x="1830108" y="273100"/>
                </a:lnTo>
                <a:lnTo>
                  <a:pt x="1828507" y="266700"/>
                </a:lnTo>
                <a:lnTo>
                  <a:pt x="1829041" y="256565"/>
                </a:lnTo>
                <a:lnTo>
                  <a:pt x="1829041" y="176555"/>
                </a:lnTo>
                <a:lnTo>
                  <a:pt x="1828507" y="171754"/>
                </a:lnTo>
                <a:lnTo>
                  <a:pt x="1829041" y="166954"/>
                </a:lnTo>
                <a:lnTo>
                  <a:pt x="1830108" y="163220"/>
                </a:lnTo>
                <a:lnTo>
                  <a:pt x="1831708" y="156819"/>
                </a:lnTo>
                <a:lnTo>
                  <a:pt x="1835975" y="149885"/>
                </a:lnTo>
                <a:lnTo>
                  <a:pt x="1925224" y="149885"/>
                </a:lnTo>
                <a:lnTo>
                  <a:pt x="1932562" y="148760"/>
                </a:lnTo>
                <a:lnTo>
                  <a:pt x="1942655" y="148285"/>
                </a:lnTo>
                <a:lnTo>
                  <a:pt x="1942655" y="126949"/>
                </a:lnTo>
                <a:lnTo>
                  <a:pt x="1898383" y="126949"/>
                </a:lnTo>
                <a:lnTo>
                  <a:pt x="1889515" y="116706"/>
                </a:lnTo>
                <a:lnTo>
                  <a:pt x="1877847" y="108213"/>
                </a:lnTo>
                <a:lnTo>
                  <a:pt x="1862978" y="102421"/>
                </a:lnTo>
                <a:lnTo>
                  <a:pt x="1844509" y="100279"/>
                </a:lnTo>
                <a:close/>
              </a:path>
              <a:path w="1943100" h="501015">
                <a:moveTo>
                  <a:pt x="1940934" y="409651"/>
                </a:moveTo>
                <a:lnTo>
                  <a:pt x="1835975" y="409651"/>
                </a:lnTo>
                <a:lnTo>
                  <a:pt x="1872571" y="416693"/>
                </a:lnTo>
                <a:lnTo>
                  <a:pt x="1879380" y="418652"/>
                </a:lnTo>
                <a:lnTo>
                  <a:pt x="1892515" y="442722"/>
                </a:lnTo>
                <a:lnTo>
                  <a:pt x="1886648" y="447522"/>
                </a:lnTo>
                <a:lnTo>
                  <a:pt x="1851444" y="455523"/>
                </a:lnTo>
                <a:lnTo>
                  <a:pt x="1936788" y="455523"/>
                </a:lnTo>
                <a:lnTo>
                  <a:pt x="1940471" y="445705"/>
                </a:lnTo>
                <a:lnTo>
                  <a:pt x="1942655" y="426186"/>
                </a:lnTo>
                <a:lnTo>
                  <a:pt x="1940934" y="409651"/>
                </a:lnTo>
                <a:close/>
              </a:path>
              <a:path w="1943100" h="501015">
                <a:moveTo>
                  <a:pt x="1853495" y="326974"/>
                </a:moveTo>
                <a:lnTo>
                  <a:pt x="1834375" y="326974"/>
                </a:lnTo>
                <a:lnTo>
                  <a:pt x="1835975" y="327507"/>
                </a:lnTo>
                <a:lnTo>
                  <a:pt x="1844509" y="327507"/>
                </a:lnTo>
                <a:lnTo>
                  <a:pt x="1853495" y="326974"/>
                </a:lnTo>
                <a:close/>
              </a:path>
              <a:path w="1943100" h="501015">
                <a:moveTo>
                  <a:pt x="1925224" y="149885"/>
                </a:moveTo>
                <a:lnTo>
                  <a:pt x="1849310" y="149885"/>
                </a:lnTo>
                <a:lnTo>
                  <a:pt x="1852510" y="151485"/>
                </a:lnTo>
                <a:lnTo>
                  <a:pt x="1854644" y="154152"/>
                </a:lnTo>
                <a:lnTo>
                  <a:pt x="1858911" y="160020"/>
                </a:lnTo>
                <a:lnTo>
                  <a:pt x="1860867" y="165887"/>
                </a:lnTo>
                <a:lnTo>
                  <a:pt x="1860986" y="261899"/>
                </a:lnTo>
                <a:lnTo>
                  <a:pt x="1860511" y="266166"/>
                </a:lnTo>
                <a:lnTo>
                  <a:pt x="1859445" y="269900"/>
                </a:lnTo>
                <a:lnTo>
                  <a:pt x="1857311" y="276301"/>
                </a:lnTo>
                <a:lnTo>
                  <a:pt x="1853577" y="282702"/>
                </a:lnTo>
                <a:lnTo>
                  <a:pt x="1908181" y="282702"/>
                </a:lnTo>
                <a:lnTo>
                  <a:pt x="1911134" y="274450"/>
                </a:lnTo>
                <a:lnTo>
                  <a:pt x="1913851" y="255498"/>
                </a:lnTo>
                <a:lnTo>
                  <a:pt x="1913851" y="169087"/>
                </a:lnTo>
                <a:lnTo>
                  <a:pt x="1912785" y="165887"/>
                </a:lnTo>
                <a:lnTo>
                  <a:pt x="1912785" y="161620"/>
                </a:lnTo>
                <a:lnTo>
                  <a:pt x="1912251" y="160020"/>
                </a:lnTo>
                <a:lnTo>
                  <a:pt x="1911184" y="154686"/>
                </a:lnTo>
                <a:lnTo>
                  <a:pt x="1916777" y="152110"/>
                </a:lnTo>
                <a:lnTo>
                  <a:pt x="1923919" y="150085"/>
                </a:lnTo>
                <a:lnTo>
                  <a:pt x="1925224" y="149885"/>
                </a:lnTo>
                <a:close/>
              </a:path>
              <a:path w="1943100" h="501015">
                <a:moveTo>
                  <a:pt x="1942655" y="100279"/>
                </a:moveTo>
                <a:lnTo>
                  <a:pt x="1898383" y="126949"/>
                </a:lnTo>
                <a:lnTo>
                  <a:pt x="1942655" y="126949"/>
                </a:lnTo>
                <a:lnTo>
                  <a:pt x="1942655" y="100279"/>
                </a:lnTo>
                <a:close/>
              </a:path>
            </a:pathLst>
          </a:custGeom>
          <a:solidFill>
            <a:srgbClr val="0052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6202" y="465625"/>
            <a:ext cx="1951989" cy="400685"/>
          </a:xfrm>
          <a:custGeom>
            <a:avLst/>
            <a:gdLst/>
            <a:ahLst/>
            <a:cxnLst/>
            <a:rect l="l" t="t" r="r" b="b"/>
            <a:pathLst>
              <a:path w="1951989" h="400684">
                <a:moveTo>
                  <a:pt x="76809" y="0"/>
                </a:moveTo>
                <a:lnTo>
                  <a:pt x="32003" y="13334"/>
                </a:lnTo>
                <a:lnTo>
                  <a:pt x="5700" y="52256"/>
                </a:lnTo>
                <a:lnTo>
                  <a:pt x="0" y="84810"/>
                </a:lnTo>
                <a:lnTo>
                  <a:pt x="91" y="326440"/>
                </a:lnTo>
                <a:lnTo>
                  <a:pt x="10017" y="366320"/>
                </a:lnTo>
                <a:lnTo>
                  <a:pt x="43805" y="397116"/>
                </a:lnTo>
                <a:lnTo>
                  <a:pt x="67741" y="400583"/>
                </a:lnTo>
                <a:lnTo>
                  <a:pt x="81118" y="398874"/>
                </a:lnTo>
                <a:lnTo>
                  <a:pt x="93144" y="394115"/>
                </a:lnTo>
                <a:lnTo>
                  <a:pt x="103671" y="386856"/>
                </a:lnTo>
                <a:lnTo>
                  <a:pt x="112547" y="377647"/>
                </a:lnTo>
                <a:lnTo>
                  <a:pt x="153619" y="377647"/>
                </a:lnTo>
                <a:lnTo>
                  <a:pt x="153619" y="349376"/>
                </a:lnTo>
                <a:lnTo>
                  <a:pt x="72008" y="349376"/>
                </a:lnTo>
                <a:lnTo>
                  <a:pt x="68275" y="347776"/>
                </a:lnTo>
                <a:lnTo>
                  <a:pt x="57607" y="320573"/>
                </a:lnTo>
                <a:lnTo>
                  <a:pt x="57607" y="79476"/>
                </a:lnTo>
                <a:lnTo>
                  <a:pt x="58140" y="74675"/>
                </a:lnTo>
                <a:lnTo>
                  <a:pt x="59740" y="70408"/>
                </a:lnTo>
                <a:lnTo>
                  <a:pt x="61874" y="63474"/>
                </a:lnTo>
                <a:lnTo>
                  <a:pt x="66674" y="56006"/>
                </a:lnTo>
                <a:lnTo>
                  <a:pt x="148976" y="56006"/>
                </a:lnTo>
                <a:lnTo>
                  <a:pt x="147918" y="52256"/>
                </a:lnTo>
                <a:lnTo>
                  <a:pt x="121081" y="13334"/>
                </a:lnTo>
                <a:lnTo>
                  <a:pt x="90327" y="958"/>
                </a:lnTo>
                <a:lnTo>
                  <a:pt x="76809" y="0"/>
                </a:lnTo>
                <a:close/>
              </a:path>
              <a:path w="1951989" h="400684">
                <a:moveTo>
                  <a:pt x="153619" y="377647"/>
                </a:moveTo>
                <a:lnTo>
                  <a:pt x="112547" y="377647"/>
                </a:lnTo>
                <a:lnTo>
                  <a:pt x="119481" y="396316"/>
                </a:lnTo>
                <a:lnTo>
                  <a:pt x="153619" y="396316"/>
                </a:lnTo>
                <a:lnTo>
                  <a:pt x="153619" y="377647"/>
                </a:lnTo>
                <a:close/>
              </a:path>
              <a:path w="1951989" h="400684">
                <a:moveTo>
                  <a:pt x="153619" y="201091"/>
                </a:moveTo>
                <a:lnTo>
                  <a:pt x="73075" y="201091"/>
                </a:lnTo>
                <a:lnTo>
                  <a:pt x="73075" y="249631"/>
                </a:lnTo>
                <a:lnTo>
                  <a:pt x="96011" y="249631"/>
                </a:lnTo>
                <a:lnTo>
                  <a:pt x="95898" y="327465"/>
                </a:lnTo>
                <a:lnTo>
                  <a:pt x="95478" y="331241"/>
                </a:lnTo>
                <a:lnTo>
                  <a:pt x="93878" y="334975"/>
                </a:lnTo>
                <a:lnTo>
                  <a:pt x="91744" y="342976"/>
                </a:lnTo>
                <a:lnTo>
                  <a:pt x="86944" y="349376"/>
                </a:lnTo>
                <a:lnTo>
                  <a:pt x="153619" y="349376"/>
                </a:lnTo>
                <a:lnTo>
                  <a:pt x="153619" y="201091"/>
                </a:lnTo>
                <a:close/>
              </a:path>
              <a:path w="1951989" h="400684">
                <a:moveTo>
                  <a:pt x="148976" y="56006"/>
                </a:moveTo>
                <a:lnTo>
                  <a:pt x="81610" y="56006"/>
                </a:lnTo>
                <a:lnTo>
                  <a:pt x="85877" y="57607"/>
                </a:lnTo>
                <a:lnTo>
                  <a:pt x="88544" y="60274"/>
                </a:lnTo>
                <a:lnTo>
                  <a:pt x="91961" y="65308"/>
                </a:lnTo>
                <a:lnTo>
                  <a:pt x="94278" y="70942"/>
                </a:lnTo>
                <a:lnTo>
                  <a:pt x="95595" y="77376"/>
                </a:lnTo>
                <a:lnTo>
                  <a:pt x="96011" y="84810"/>
                </a:lnTo>
                <a:lnTo>
                  <a:pt x="96011" y="145084"/>
                </a:lnTo>
                <a:lnTo>
                  <a:pt x="153619" y="145084"/>
                </a:lnTo>
                <a:lnTo>
                  <a:pt x="153619" y="84810"/>
                </a:lnTo>
                <a:lnTo>
                  <a:pt x="152719" y="73425"/>
                </a:lnTo>
                <a:lnTo>
                  <a:pt x="150818" y="62541"/>
                </a:lnTo>
                <a:lnTo>
                  <a:pt x="148976" y="56006"/>
                </a:lnTo>
                <a:close/>
              </a:path>
              <a:path w="1951989" h="400684">
                <a:moveTo>
                  <a:pt x="241414" y="104546"/>
                </a:moveTo>
                <a:lnTo>
                  <a:pt x="187540" y="104546"/>
                </a:lnTo>
                <a:lnTo>
                  <a:pt x="187540" y="343509"/>
                </a:lnTo>
                <a:lnTo>
                  <a:pt x="197142" y="380847"/>
                </a:lnTo>
                <a:lnTo>
                  <a:pt x="228079" y="400583"/>
                </a:lnTo>
                <a:lnTo>
                  <a:pt x="232879" y="400583"/>
                </a:lnTo>
                <a:lnTo>
                  <a:pt x="265950" y="377113"/>
                </a:lnTo>
                <a:lnTo>
                  <a:pt x="270751" y="372313"/>
                </a:lnTo>
                <a:lnTo>
                  <a:pt x="271818" y="371779"/>
                </a:lnTo>
                <a:lnTo>
                  <a:pt x="325691" y="371779"/>
                </a:lnTo>
                <a:lnTo>
                  <a:pt x="325691" y="348310"/>
                </a:lnTo>
                <a:lnTo>
                  <a:pt x="247815" y="348310"/>
                </a:lnTo>
                <a:lnTo>
                  <a:pt x="241414" y="346709"/>
                </a:lnTo>
                <a:lnTo>
                  <a:pt x="241414" y="104546"/>
                </a:lnTo>
                <a:close/>
              </a:path>
              <a:path w="1951989" h="400684">
                <a:moveTo>
                  <a:pt x="325691" y="371779"/>
                </a:moveTo>
                <a:lnTo>
                  <a:pt x="271818" y="371779"/>
                </a:lnTo>
                <a:lnTo>
                  <a:pt x="271818" y="396316"/>
                </a:lnTo>
                <a:lnTo>
                  <a:pt x="325691" y="396316"/>
                </a:lnTo>
                <a:lnTo>
                  <a:pt x="325691" y="371779"/>
                </a:lnTo>
                <a:close/>
              </a:path>
              <a:path w="1951989" h="400684">
                <a:moveTo>
                  <a:pt x="325691" y="104546"/>
                </a:moveTo>
                <a:lnTo>
                  <a:pt x="271818" y="104546"/>
                </a:lnTo>
                <a:lnTo>
                  <a:pt x="271818" y="334441"/>
                </a:lnTo>
                <a:lnTo>
                  <a:pt x="268617" y="339775"/>
                </a:lnTo>
                <a:lnTo>
                  <a:pt x="260083" y="348310"/>
                </a:lnTo>
                <a:lnTo>
                  <a:pt x="325691" y="348310"/>
                </a:lnTo>
                <a:lnTo>
                  <a:pt x="325691" y="104546"/>
                </a:lnTo>
                <a:close/>
              </a:path>
              <a:path w="1951989" h="400684">
                <a:moveTo>
                  <a:pt x="414439" y="4267"/>
                </a:moveTo>
                <a:lnTo>
                  <a:pt x="360565" y="4267"/>
                </a:lnTo>
                <a:lnTo>
                  <a:pt x="360565" y="58140"/>
                </a:lnTo>
                <a:lnTo>
                  <a:pt x="414439" y="58140"/>
                </a:lnTo>
                <a:lnTo>
                  <a:pt x="414439" y="4267"/>
                </a:lnTo>
                <a:close/>
              </a:path>
              <a:path w="1951989" h="400684">
                <a:moveTo>
                  <a:pt x="414439" y="104546"/>
                </a:moveTo>
                <a:lnTo>
                  <a:pt x="360565" y="104546"/>
                </a:lnTo>
                <a:lnTo>
                  <a:pt x="360565" y="396316"/>
                </a:lnTo>
                <a:lnTo>
                  <a:pt x="414439" y="396316"/>
                </a:lnTo>
                <a:lnTo>
                  <a:pt x="414439" y="104546"/>
                </a:lnTo>
                <a:close/>
              </a:path>
              <a:path w="1951989" h="400684">
                <a:moveTo>
                  <a:pt x="489280" y="100279"/>
                </a:moveTo>
                <a:lnTo>
                  <a:pt x="453300" y="128399"/>
                </a:lnTo>
                <a:lnTo>
                  <a:pt x="447675" y="157352"/>
                </a:lnTo>
                <a:lnTo>
                  <a:pt x="447675" y="343509"/>
                </a:lnTo>
                <a:lnTo>
                  <a:pt x="457809" y="380847"/>
                </a:lnTo>
                <a:lnTo>
                  <a:pt x="489280" y="400583"/>
                </a:lnTo>
                <a:lnTo>
                  <a:pt x="494080" y="400583"/>
                </a:lnTo>
                <a:lnTo>
                  <a:pt x="531952" y="377113"/>
                </a:lnTo>
                <a:lnTo>
                  <a:pt x="585825" y="377113"/>
                </a:lnTo>
                <a:lnTo>
                  <a:pt x="585825" y="349910"/>
                </a:lnTo>
                <a:lnTo>
                  <a:pt x="507949" y="349910"/>
                </a:lnTo>
                <a:lnTo>
                  <a:pt x="501548" y="342442"/>
                </a:lnTo>
                <a:lnTo>
                  <a:pt x="501548" y="158419"/>
                </a:lnTo>
                <a:lnTo>
                  <a:pt x="507949" y="150952"/>
                </a:lnTo>
                <a:lnTo>
                  <a:pt x="585825" y="150952"/>
                </a:lnTo>
                <a:lnTo>
                  <a:pt x="585825" y="123748"/>
                </a:lnTo>
                <a:lnTo>
                  <a:pt x="531952" y="123748"/>
                </a:lnTo>
                <a:lnTo>
                  <a:pt x="527151" y="119481"/>
                </a:lnTo>
                <a:lnTo>
                  <a:pt x="522884" y="115747"/>
                </a:lnTo>
                <a:lnTo>
                  <a:pt x="518033" y="111980"/>
                </a:lnTo>
                <a:lnTo>
                  <a:pt x="511632" y="107705"/>
                </a:lnTo>
                <a:lnTo>
                  <a:pt x="504482" y="103946"/>
                </a:lnTo>
                <a:lnTo>
                  <a:pt x="496931" y="101287"/>
                </a:lnTo>
                <a:lnTo>
                  <a:pt x="489280" y="100279"/>
                </a:lnTo>
                <a:close/>
              </a:path>
              <a:path w="1951989" h="400684">
                <a:moveTo>
                  <a:pt x="585825" y="377113"/>
                </a:moveTo>
                <a:lnTo>
                  <a:pt x="531952" y="377113"/>
                </a:lnTo>
                <a:lnTo>
                  <a:pt x="531952" y="396316"/>
                </a:lnTo>
                <a:lnTo>
                  <a:pt x="585825" y="396316"/>
                </a:lnTo>
                <a:lnTo>
                  <a:pt x="585825" y="377113"/>
                </a:lnTo>
                <a:close/>
              </a:path>
              <a:path w="1951989" h="400684">
                <a:moveTo>
                  <a:pt x="585825" y="150952"/>
                </a:moveTo>
                <a:lnTo>
                  <a:pt x="523951" y="150952"/>
                </a:lnTo>
                <a:lnTo>
                  <a:pt x="531952" y="160019"/>
                </a:lnTo>
                <a:lnTo>
                  <a:pt x="531952" y="342442"/>
                </a:lnTo>
                <a:lnTo>
                  <a:pt x="523951" y="349910"/>
                </a:lnTo>
                <a:lnTo>
                  <a:pt x="585825" y="349910"/>
                </a:lnTo>
                <a:lnTo>
                  <a:pt x="585825" y="150952"/>
                </a:lnTo>
                <a:close/>
              </a:path>
              <a:path w="1951989" h="400684">
                <a:moveTo>
                  <a:pt x="585825" y="4267"/>
                </a:moveTo>
                <a:lnTo>
                  <a:pt x="531952" y="4267"/>
                </a:lnTo>
                <a:lnTo>
                  <a:pt x="531952" y="123748"/>
                </a:lnTo>
                <a:lnTo>
                  <a:pt x="585825" y="123748"/>
                </a:lnTo>
                <a:lnTo>
                  <a:pt x="585825" y="4267"/>
                </a:lnTo>
                <a:close/>
              </a:path>
              <a:path w="1951989" h="400684">
                <a:moveTo>
                  <a:pt x="687743" y="100279"/>
                </a:moveTo>
                <a:lnTo>
                  <a:pt x="647738" y="112013"/>
                </a:lnTo>
                <a:lnTo>
                  <a:pt x="620509" y="157244"/>
                </a:lnTo>
                <a:lnTo>
                  <a:pt x="617867" y="177088"/>
                </a:lnTo>
                <a:lnTo>
                  <a:pt x="617867" y="323773"/>
                </a:lnTo>
                <a:lnTo>
                  <a:pt x="626402" y="362178"/>
                </a:lnTo>
                <a:lnTo>
                  <a:pt x="664281" y="397282"/>
                </a:lnTo>
                <a:lnTo>
                  <a:pt x="687209" y="400583"/>
                </a:lnTo>
                <a:lnTo>
                  <a:pt x="699619" y="399874"/>
                </a:lnTo>
                <a:lnTo>
                  <a:pt x="740207" y="376380"/>
                </a:lnTo>
                <a:lnTo>
                  <a:pt x="751891" y="353110"/>
                </a:lnTo>
                <a:lnTo>
                  <a:pt x="682942" y="353110"/>
                </a:lnTo>
                <a:lnTo>
                  <a:pt x="679208" y="351510"/>
                </a:lnTo>
                <a:lnTo>
                  <a:pt x="668007" y="323773"/>
                </a:lnTo>
                <a:lnTo>
                  <a:pt x="668007" y="260299"/>
                </a:lnTo>
                <a:lnTo>
                  <a:pt x="757085" y="260299"/>
                </a:lnTo>
                <a:lnTo>
                  <a:pt x="757085" y="218160"/>
                </a:lnTo>
                <a:lnTo>
                  <a:pt x="668007" y="218160"/>
                </a:lnTo>
                <a:lnTo>
                  <a:pt x="668007" y="177088"/>
                </a:lnTo>
                <a:lnTo>
                  <a:pt x="668540" y="171221"/>
                </a:lnTo>
                <a:lnTo>
                  <a:pt x="669074" y="166420"/>
                </a:lnTo>
                <a:lnTo>
                  <a:pt x="670674" y="162153"/>
                </a:lnTo>
                <a:lnTo>
                  <a:pt x="673341" y="154152"/>
                </a:lnTo>
                <a:lnTo>
                  <a:pt x="677608" y="147218"/>
                </a:lnTo>
                <a:lnTo>
                  <a:pt x="751965" y="147218"/>
                </a:lnTo>
                <a:lnTo>
                  <a:pt x="751834" y="146760"/>
                </a:lnTo>
                <a:lnTo>
                  <a:pt x="748550" y="138150"/>
                </a:lnTo>
                <a:lnTo>
                  <a:pt x="740324" y="124357"/>
                </a:lnTo>
                <a:lnTo>
                  <a:pt x="727948" y="112214"/>
                </a:lnTo>
                <a:lnTo>
                  <a:pt x="710670" y="103571"/>
                </a:lnTo>
                <a:lnTo>
                  <a:pt x="687743" y="100279"/>
                </a:lnTo>
                <a:close/>
              </a:path>
              <a:path w="1951989" h="400684">
                <a:moveTo>
                  <a:pt x="757085" y="291769"/>
                </a:moveTo>
                <a:lnTo>
                  <a:pt x="706945" y="291769"/>
                </a:lnTo>
                <a:lnTo>
                  <a:pt x="706945" y="329641"/>
                </a:lnTo>
                <a:lnTo>
                  <a:pt x="706412" y="334441"/>
                </a:lnTo>
                <a:lnTo>
                  <a:pt x="704811" y="338708"/>
                </a:lnTo>
                <a:lnTo>
                  <a:pt x="702678" y="346709"/>
                </a:lnTo>
                <a:lnTo>
                  <a:pt x="697877" y="353110"/>
                </a:lnTo>
                <a:lnTo>
                  <a:pt x="751891" y="353110"/>
                </a:lnTo>
                <a:lnTo>
                  <a:pt x="754526" y="345043"/>
                </a:lnTo>
                <a:lnTo>
                  <a:pt x="757085" y="325373"/>
                </a:lnTo>
                <a:lnTo>
                  <a:pt x="757085" y="291769"/>
                </a:lnTo>
                <a:close/>
              </a:path>
              <a:path w="1951989" h="400684">
                <a:moveTo>
                  <a:pt x="751965" y="147218"/>
                </a:moveTo>
                <a:lnTo>
                  <a:pt x="692543" y="147218"/>
                </a:lnTo>
                <a:lnTo>
                  <a:pt x="696810" y="148818"/>
                </a:lnTo>
                <a:lnTo>
                  <a:pt x="699477" y="151485"/>
                </a:lnTo>
                <a:lnTo>
                  <a:pt x="706945" y="218160"/>
                </a:lnTo>
                <a:lnTo>
                  <a:pt x="757085" y="218160"/>
                </a:lnTo>
                <a:lnTo>
                  <a:pt x="757085" y="175488"/>
                </a:lnTo>
                <a:lnTo>
                  <a:pt x="756201" y="165379"/>
                </a:lnTo>
                <a:lnTo>
                  <a:pt x="754418" y="155819"/>
                </a:lnTo>
                <a:lnTo>
                  <a:pt x="751965" y="147218"/>
                </a:lnTo>
                <a:close/>
              </a:path>
              <a:path w="1951989" h="400684">
                <a:moveTo>
                  <a:pt x="842213" y="4267"/>
                </a:moveTo>
                <a:lnTo>
                  <a:pt x="788339" y="4267"/>
                </a:lnTo>
                <a:lnTo>
                  <a:pt x="788339" y="396316"/>
                </a:lnTo>
                <a:lnTo>
                  <a:pt x="842213" y="396316"/>
                </a:lnTo>
                <a:lnTo>
                  <a:pt x="842213" y="4267"/>
                </a:lnTo>
                <a:close/>
              </a:path>
              <a:path w="1951989" h="400684">
                <a:moveTo>
                  <a:pt x="930490" y="4267"/>
                </a:moveTo>
                <a:lnTo>
                  <a:pt x="876617" y="4267"/>
                </a:lnTo>
                <a:lnTo>
                  <a:pt x="876617" y="58140"/>
                </a:lnTo>
                <a:lnTo>
                  <a:pt x="930490" y="58140"/>
                </a:lnTo>
                <a:lnTo>
                  <a:pt x="930490" y="4267"/>
                </a:lnTo>
                <a:close/>
              </a:path>
              <a:path w="1951989" h="400684">
                <a:moveTo>
                  <a:pt x="930490" y="104546"/>
                </a:moveTo>
                <a:lnTo>
                  <a:pt x="876617" y="104546"/>
                </a:lnTo>
                <a:lnTo>
                  <a:pt x="876617" y="396316"/>
                </a:lnTo>
                <a:lnTo>
                  <a:pt x="930490" y="396316"/>
                </a:lnTo>
                <a:lnTo>
                  <a:pt x="930490" y="104546"/>
                </a:lnTo>
                <a:close/>
              </a:path>
              <a:path w="1951989" h="400684">
                <a:moveTo>
                  <a:pt x="1018717" y="104546"/>
                </a:moveTo>
                <a:lnTo>
                  <a:pt x="964844" y="104546"/>
                </a:lnTo>
                <a:lnTo>
                  <a:pt x="964844" y="396316"/>
                </a:lnTo>
                <a:lnTo>
                  <a:pt x="1018717" y="396316"/>
                </a:lnTo>
                <a:lnTo>
                  <a:pt x="1018717" y="166420"/>
                </a:lnTo>
                <a:lnTo>
                  <a:pt x="1020318" y="163753"/>
                </a:lnTo>
                <a:lnTo>
                  <a:pt x="1023518" y="159486"/>
                </a:lnTo>
                <a:lnTo>
                  <a:pt x="1030452" y="152552"/>
                </a:lnTo>
                <a:lnTo>
                  <a:pt x="1102692" y="152552"/>
                </a:lnTo>
                <a:lnTo>
                  <a:pt x="1102394" y="147835"/>
                </a:lnTo>
                <a:lnTo>
                  <a:pt x="1100594" y="138017"/>
                </a:lnTo>
                <a:lnTo>
                  <a:pt x="1097807" y="129082"/>
                </a:lnTo>
                <a:lnTo>
                  <a:pt x="1018717" y="129082"/>
                </a:lnTo>
                <a:lnTo>
                  <a:pt x="1018717" y="104546"/>
                </a:lnTo>
                <a:close/>
              </a:path>
              <a:path w="1951989" h="400684">
                <a:moveTo>
                  <a:pt x="1102692" y="152552"/>
                </a:moveTo>
                <a:lnTo>
                  <a:pt x="1042720" y="152552"/>
                </a:lnTo>
                <a:lnTo>
                  <a:pt x="1049121" y="154152"/>
                </a:lnTo>
                <a:lnTo>
                  <a:pt x="1049121" y="396316"/>
                </a:lnTo>
                <a:lnTo>
                  <a:pt x="1102995" y="396316"/>
                </a:lnTo>
                <a:lnTo>
                  <a:pt x="1102995" y="157352"/>
                </a:lnTo>
                <a:lnTo>
                  <a:pt x="1102692" y="152552"/>
                </a:lnTo>
                <a:close/>
              </a:path>
              <a:path w="1951989" h="400684">
                <a:moveTo>
                  <a:pt x="1062456" y="100279"/>
                </a:moveTo>
                <a:lnTo>
                  <a:pt x="1057656" y="100279"/>
                </a:lnTo>
                <a:lnTo>
                  <a:pt x="1053388" y="101345"/>
                </a:lnTo>
                <a:lnTo>
                  <a:pt x="1019784" y="128549"/>
                </a:lnTo>
                <a:lnTo>
                  <a:pt x="1018717" y="129082"/>
                </a:lnTo>
                <a:lnTo>
                  <a:pt x="1097807" y="129082"/>
                </a:lnTo>
                <a:lnTo>
                  <a:pt x="1097594" y="128399"/>
                </a:lnTo>
                <a:lnTo>
                  <a:pt x="1093393" y="119481"/>
                </a:lnTo>
                <a:lnTo>
                  <a:pt x="1087884" y="111980"/>
                </a:lnTo>
                <a:lnTo>
                  <a:pt x="1080925" y="105879"/>
                </a:lnTo>
                <a:lnTo>
                  <a:pt x="1072466" y="101779"/>
                </a:lnTo>
                <a:lnTo>
                  <a:pt x="1062456" y="100279"/>
                </a:lnTo>
                <a:close/>
              </a:path>
              <a:path w="1951989" h="400684">
                <a:moveTo>
                  <a:pt x="1204391" y="100279"/>
                </a:moveTo>
                <a:lnTo>
                  <a:pt x="1164386" y="112013"/>
                </a:lnTo>
                <a:lnTo>
                  <a:pt x="1137158" y="157244"/>
                </a:lnTo>
                <a:lnTo>
                  <a:pt x="1134516" y="177088"/>
                </a:lnTo>
                <a:lnTo>
                  <a:pt x="1134516" y="323773"/>
                </a:lnTo>
                <a:lnTo>
                  <a:pt x="1143050" y="362178"/>
                </a:lnTo>
                <a:lnTo>
                  <a:pt x="1180930" y="397282"/>
                </a:lnTo>
                <a:lnTo>
                  <a:pt x="1203858" y="400583"/>
                </a:lnTo>
                <a:lnTo>
                  <a:pt x="1216268" y="399874"/>
                </a:lnTo>
                <a:lnTo>
                  <a:pt x="1256856" y="376380"/>
                </a:lnTo>
                <a:lnTo>
                  <a:pt x="1268540" y="353110"/>
                </a:lnTo>
                <a:lnTo>
                  <a:pt x="1199591" y="353110"/>
                </a:lnTo>
                <a:lnTo>
                  <a:pt x="1195857" y="351510"/>
                </a:lnTo>
                <a:lnTo>
                  <a:pt x="1184656" y="323773"/>
                </a:lnTo>
                <a:lnTo>
                  <a:pt x="1184656" y="260299"/>
                </a:lnTo>
                <a:lnTo>
                  <a:pt x="1273733" y="260299"/>
                </a:lnTo>
                <a:lnTo>
                  <a:pt x="1273733" y="218160"/>
                </a:lnTo>
                <a:lnTo>
                  <a:pt x="1184656" y="218160"/>
                </a:lnTo>
                <a:lnTo>
                  <a:pt x="1184656" y="177088"/>
                </a:lnTo>
                <a:lnTo>
                  <a:pt x="1185189" y="171221"/>
                </a:lnTo>
                <a:lnTo>
                  <a:pt x="1185722" y="166420"/>
                </a:lnTo>
                <a:lnTo>
                  <a:pt x="1187323" y="162153"/>
                </a:lnTo>
                <a:lnTo>
                  <a:pt x="1189990" y="154152"/>
                </a:lnTo>
                <a:lnTo>
                  <a:pt x="1194257" y="147218"/>
                </a:lnTo>
                <a:lnTo>
                  <a:pt x="1268613" y="147218"/>
                </a:lnTo>
                <a:lnTo>
                  <a:pt x="1268483" y="146760"/>
                </a:lnTo>
                <a:lnTo>
                  <a:pt x="1265199" y="138150"/>
                </a:lnTo>
                <a:lnTo>
                  <a:pt x="1256973" y="124357"/>
                </a:lnTo>
                <a:lnTo>
                  <a:pt x="1244596" y="112214"/>
                </a:lnTo>
                <a:lnTo>
                  <a:pt x="1227319" y="103571"/>
                </a:lnTo>
                <a:lnTo>
                  <a:pt x="1204391" y="100279"/>
                </a:lnTo>
                <a:close/>
              </a:path>
              <a:path w="1951989" h="400684">
                <a:moveTo>
                  <a:pt x="1273733" y="291769"/>
                </a:moveTo>
                <a:lnTo>
                  <a:pt x="1223594" y="291769"/>
                </a:lnTo>
                <a:lnTo>
                  <a:pt x="1223594" y="329641"/>
                </a:lnTo>
                <a:lnTo>
                  <a:pt x="1223060" y="334441"/>
                </a:lnTo>
                <a:lnTo>
                  <a:pt x="1221460" y="338708"/>
                </a:lnTo>
                <a:lnTo>
                  <a:pt x="1219327" y="346709"/>
                </a:lnTo>
                <a:lnTo>
                  <a:pt x="1214526" y="353110"/>
                </a:lnTo>
                <a:lnTo>
                  <a:pt x="1268540" y="353110"/>
                </a:lnTo>
                <a:lnTo>
                  <a:pt x="1271175" y="345043"/>
                </a:lnTo>
                <a:lnTo>
                  <a:pt x="1273733" y="325373"/>
                </a:lnTo>
                <a:lnTo>
                  <a:pt x="1273733" y="291769"/>
                </a:lnTo>
                <a:close/>
              </a:path>
              <a:path w="1951989" h="400684">
                <a:moveTo>
                  <a:pt x="1268613" y="147218"/>
                </a:moveTo>
                <a:lnTo>
                  <a:pt x="1209192" y="147218"/>
                </a:lnTo>
                <a:lnTo>
                  <a:pt x="1213459" y="148818"/>
                </a:lnTo>
                <a:lnTo>
                  <a:pt x="1216126" y="151485"/>
                </a:lnTo>
                <a:lnTo>
                  <a:pt x="1223594" y="218160"/>
                </a:lnTo>
                <a:lnTo>
                  <a:pt x="1273733" y="218160"/>
                </a:lnTo>
                <a:lnTo>
                  <a:pt x="1273733" y="175488"/>
                </a:lnTo>
                <a:lnTo>
                  <a:pt x="1272850" y="165379"/>
                </a:lnTo>
                <a:lnTo>
                  <a:pt x="1271066" y="155819"/>
                </a:lnTo>
                <a:lnTo>
                  <a:pt x="1268613" y="147218"/>
                </a:lnTo>
                <a:close/>
              </a:path>
              <a:path w="1951989" h="400684">
                <a:moveTo>
                  <a:pt x="1348778" y="311505"/>
                </a:moveTo>
                <a:lnTo>
                  <a:pt x="1298638" y="311505"/>
                </a:lnTo>
                <a:lnTo>
                  <a:pt x="1299138" y="324232"/>
                </a:lnTo>
                <a:lnTo>
                  <a:pt x="1311440" y="367512"/>
                </a:lnTo>
                <a:lnTo>
                  <a:pt x="1351870" y="397966"/>
                </a:lnTo>
                <a:lnTo>
                  <a:pt x="1373847" y="400583"/>
                </a:lnTo>
                <a:lnTo>
                  <a:pt x="1391491" y="398591"/>
                </a:lnTo>
                <a:lnTo>
                  <a:pt x="1427721" y="373913"/>
                </a:lnTo>
                <a:lnTo>
                  <a:pt x="1436696" y="355777"/>
                </a:lnTo>
                <a:lnTo>
                  <a:pt x="1373847" y="355777"/>
                </a:lnTo>
                <a:lnTo>
                  <a:pt x="1366396" y="354469"/>
                </a:lnTo>
                <a:lnTo>
                  <a:pt x="1348919" y="318014"/>
                </a:lnTo>
                <a:lnTo>
                  <a:pt x="1348778" y="311505"/>
                </a:lnTo>
                <a:close/>
              </a:path>
              <a:path w="1951989" h="400684">
                <a:moveTo>
                  <a:pt x="1373314" y="100279"/>
                </a:moveTo>
                <a:lnTo>
                  <a:pt x="1329884" y="116556"/>
                </a:lnTo>
                <a:lnTo>
                  <a:pt x="1310573" y="152485"/>
                </a:lnTo>
                <a:lnTo>
                  <a:pt x="1307706" y="179222"/>
                </a:lnTo>
                <a:lnTo>
                  <a:pt x="1308939" y="194282"/>
                </a:lnTo>
                <a:lnTo>
                  <a:pt x="1324241" y="230962"/>
                </a:lnTo>
                <a:lnTo>
                  <a:pt x="1349444" y="259765"/>
                </a:lnTo>
                <a:lnTo>
                  <a:pt x="1358912" y="268833"/>
                </a:lnTo>
                <a:lnTo>
                  <a:pt x="1371139" y="281418"/>
                </a:lnTo>
                <a:lnTo>
                  <a:pt x="1381915" y="294303"/>
                </a:lnTo>
                <a:lnTo>
                  <a:pt x="1389591" y="307388"/>
                </a:lnTo>
                <a:lnTo>
                  <a:pt x="1392516" y="320573"/>
                </a:lnTo>
                <a:lnTo>
                  <a:pt x="1391775" y="333274"/>
                </a:lnTo>
                <a:lnTo>
                  <a:pt x="1388983" y="344576"/>
                </a:lnTo>
                <a:lnTo>
                  <a:pt x="1383290" y="352677"/>
                </a:lnTo>
                <a:lnTo>
                  <a:pt x="1373847" y="355777"/>
                </a:lnTo>
                <a:lnTo>
                  <a:pt x="1436696" y="355777"/>
                </a:lnTo>
                <a:lnTo>
                  <a:pt x="1439189" y="348643"/>
                </a:lnTo>
                <a:lnTo>
                  <a:pt x="1441823" y="334683"/>
                </a:lnTo>
                <a:lnTo>
                  <a:pt x="1442656" y="320573"/>
                </a:lnTo>
                <a:lnTo>
                  <a:pt x="1441431" y="306654"/>
                </a:lnTo>
                <a:lnTo>
                  <a:pt x="1426654" y="269900"/>
                </a:lnTo>
                <a:lnTo>
                  <a:pt x="1401751" y="240196"/>
                </a:lnTo>
                <a:lnTo>
                  <a:pt x="1386682" y="225403"/>
                </a:lnTo>
                <a:lnTo>
                  <a:pt x="1380515" y="219160"/>
                </a:lnTo>
                <a:lnTo>
                  <a:pt x="1358704" y="186098"/>
                </a:lnTo>
                <a:lnTo>
                  <a:pt x="1357845" y="179222"/>
                </a:lnTo>
                <a:lnTo>
                  <a:pt x="1357845" y="172288"/>
                </a:lnTo>
                <a:lnTo>
                  <a:pt x="1358379" y="163220"/>
                </a:lnTo>
                <a:lnTo>
                  <a:pt x="1361046" y="156819"/>
                </a:lnTo>
                <a:lnTo>
                  <a:pt x="1363179" y="150418"/>
                </a:lnTo>
                <a:lnTo>
                  <a:pt x="1367447" y="145084"/>
                </a:lnTo>
                <a:lnTo>
                  <a:pt x="1438346" y="145084"/>
                </a:lnTo>
                <a:lnTo>
                  <a:pt x="1436947" y="139317"/>
                </a:lnTo>
                <a:lnTo>
                  <a:pt x="1431455" y="126949"/>
                </a:lnTo>
                <a:lnTo>
                  <a:pt x="1422970" y="116181"/>
                </a:lnTo>
                <a:lnTo>
                  <a:pt x="1410785" y="107613"/>
                </a:lnTo>
                <a:lnTo>
                  <a:pt x="1394400" y="102046"/>
                </a:lnTo>
                <a:lnTo>
                  <a:pt x="1373314" y="100279"/>
                </a:lnTo>
                <a:close/>
              </a:path>
              <a:path w="1951989" h="400684">
                <a:moveTo>
                  <a:pt x="1438346" y="145084"/>
                </a:moveTo>
                <a:lnTo>
                  <a:pt x="1382915" y="145084"/>
                </a:lnTo>
                <a:lnTo>
                  <a:pt x="1387182" y="150418"/>
                </a:lnTo>
                <a:lnTo>
                  <a:pt x="1389849" y="156819"/>
                </a:lnTo>
                <a:lnTo>
                  <a:pt x="1391983" y="163753"/>
                </a:lnTo>
                <a:lnTo>
                  <a:pt x="1391983" y="179222"/>
                </a:lnTo>
                <a:lnTo>
                  <a:pt x="1442123" y="179222"/>
                </a:lnTo>
                <a:lnTo>
                  <a:pt x="1441731" y="166254"/>
                </a:lnTo>
                <a:lnTo>
                  <a:pt x="1440189" y="152685"/>
                </a:lnTo>
                <a:lnTo>
                  <a:pt x="1438346" y="145084"/>
                </a:lnTo>
                <a:close/>
              </a:path>
              <a:path w="1951989" h="400684">
                <a:moveTo>
                  <a:pt x="1621866" y="153085"/>
                </a:moveTo>
                <a:lnTo>
                  <a:pt x="1567992" y="153085"/>
                </a:lnTo>
                <a:lnTo>
                  <a:pt x="1567992" y="396316"/>
                </a:lnTo>
                <a:lnTo>
                  <a:pt x="1621866" y="396316"/>
                </a:lnTo>
                <a:lnTo>
                  <a:pt x="1621866" y="153085"/>
                </a:lnTo>
                <a:close/>
              </a:path>
              <a:path w="1951989" h="400684">
                <a:moveTo>
                  <a:pt x="1649069" y="104546"/>
                </a:moveTo>
                <a:lnTo>
                  <a:pt x="1540789" y="104546"/>
                </a:lnTo>
                <a:lnTo>
                  <a:pt x="1540789" y="153085"/>
                </a:lnTo>
                <a:lnTo>
                  <a:pt x="1649069" y="153085"/>
                </a:lnTo>
                <a:lnTo>
                  <a:pt x="1649069" y="104546"/>
                </a:lnTo>
                <a:close/>
              </a:path>
              <a:path w="1951989" h="400684">
                <a:moveTo>
                  <a:pt x="1638401" y="2133"/>
                </a:moveTo>
                <a:lnTo>
                  <a:pt x="1629867" y="2133"/>
                </a:lnTo>
                <a:lnTo>
                  <a:pt x="1609222" y="4942"/>
                </a:lnTo>
                <a:lnTo>
                  <a:pt x="1575993" y="37871"/>
                </a:lnTo>
                <a:lnTo>
                  <a:pt x="1568192" y="83852"/>
                </a:lnTo>
                <a:lnTo>
                  <a:pt x="1567992" y="96545"/>
                </a:lnTo>
                <a:lnTo>
                  <a:pt x="1567992" y="104546"/>
                </a:lnTo>
                <a:lnTo>
                  <a:pt x="1621866" y="104546"/>
                </a:lnTo>
                <a:lnTo>
                  <a:pt x="1621866" y="78943"/>
                </a:lnTo>
                <a:lnTo>
                  <a:pt x="1622399" y="73609"/>
                </a:lnTo>
                <a:lnTo>
                  <a:pt x="1623466" y="68275"/>
                </a:lnTo>
                <a:lnTo>
                  <a:pt x="1625600" y="58140"/>
                </a:lnTo>
                <a:lnTo>
                  <a:pt x="1629867" y="50139"/>
                </a:lnTo>
                <a:lnTo>
                  <a:pt x="1654937" y="50139"/>
                </a:lnTo>
                <a:lnTo>
                  <a:pt x="1654937" y="5867"/>
                </a:lnTo>
                <a:lnTo>
                  <a:pt x="1648536" y="4267"/>
                </a:lnTo>
                <a:lnTo>
                  <a:pt x="1644269" y="2666"/>
                </a:lnTo>
                <a:lnTo>
                  <a:pt x="1638401" y="2133"/>
                </a:lnTo>
                <a:close/>
              </a:path>
              <a:path w="1951989" h="400684">
                <a:moveTo>
                  <a:pt x="1654937" y="50139"/>
                </a:moveTo>
                <a:lnTo>
                  <a:pt x="1642668" y="50139"/>
                </a:lnTo>
                <a:lnTo>
                  <a:pt x="1650136" y="51206"/>
                </a:lnTo>
                <a:lnTo>
                  <a:pt x="1651736" y="51739"/>
                </a:lnTo>
                <a:lnTo>
                  <a:pt x="1653336" y="51739"/>
                </a:lnTo>
                <a:lnTo>
                  <a:pt x="1654937" y="52273"/>
                </a:lnTo>
                <a:lnTo>
                  <a:pt x="1654937" y="50139"/>
                </a:lnTo>
                <a:close/>
              </a:path>
              <a:path w="1951989" h="400684">
                <a:moveTo>
                  <a:pt x="1742732" y="100279"/>
                </a:moveTo>
                <a:lnTo>
                  <a:pt x="1702727" y="112013"/>
                </a:lnTo>
                <a:lnTo>
                  <a:pt x="1676473" y="157244"/>
                </a:lnTo>
                <a:lnTo>
                  <a:pt x="1673923" y="177088"/>
                </a:lnTo>
                <a:lnTo>
                  <a:pt x="1673923" y="323773"/>
                </a:lnTo>
                <a:lnTo>
                  <a:pt x="1682457" y="362178"/>
                </a:lnTo>
                <a:lnTo>
                  <a:pt x="1719887" y="397282"/>
                </a:lnTo>
                <a:lnTo>
                  <a:pt x="1742732" y="400583"/>
                </a:lnTo>
                <a:lnTo>
                  <a:pt x="1755141" y="399874"/>
                </a:lnTo>
                <a:lnTo>
                  <a:pt x="1795422" y="376380"/>
                </a:lnTo>
                <a:lnTo>
                  <a:pt x="1806916" y="353110"/>
                </a:lnTo>
                <a:lnTo>
                  <a:pt x="1737931" y="353110"/>
                </a:lnTo>
                <a:lnTo>
                  <a:pt x="1734197" y="351510"/>
                </a:lnTo>
                <a:lnTo>
                  <a:pt x="1724596" y="177088"/>
                </a:lnTo>
                <a:lnTo>
                  <a:pt x="1724063" y="171221"/>
                </a:lnTo>
                <a:lnTo>
                  <a:pt x="1724596" y="166420"/>
                </a:lnTo>
                <a:lnTo>
                  <a:pt x="1726196" y="162153"/>
                </a:lnTo>
                <a:lnTo>
                  <a:pt x="1728330" y="154152"/>
                </a:lnTo>
                <a:lnTo>
                  <a:pt x="1732597" y="147218"/>
                </a:lnTo>
                <a:lnTo>
                  <a:pt x="1806954" y="147218"/>
                </a:lnTo>
                <a:lnTo>
                  <a:pt x="1806823" y="146760"/>
                </a:lnTo>
                <a:lnTo>
                  <a:pt x="1803539" y="138150"/>
                </a:lnTo>
                <a:lnTo>
                  <a:pt x="1795313" y="124357"/>
                </a:lnTo>
                <a:lnTo>
                  <a:pt x="1782937" y="112214"/>
                </a:lnTo>
                <a:lnTo>
                  <a:pt x="1765659" y="103571"/>
                </a:lnTo>
                <a:lnTo>
                  <a:pt x="1742732" y="100279"/>
                </a:lnTo>
                <a:close/>
              </a:path>
              <a:path w="1951989" h="400684">
                <a:moveTo>
                  <a:pt x="1806954" y="147218"/>
                </a:moveTo>
                <a:lnTo>
                  <a:pt x="1747532" y="147218"/>
                </a:lnTo>
                <a:lnTo>
                  <a:pt x="1751799" y="148818"/>
                </a:lnTo>
                <a:lnTo>
                  <a:pt x="1754466" y="151485"/>
                </a:lnTo>
                <a:lnTo>
                  <a:pt x="1757875" y="156611"/>
                </a:lnTo>
                <a:lnTo>
                  <a:pt x="1760134" y="162486"/>
                </a:lnTo>
                <a:lnTo>
                  <a:pt x="1761292" y="169262"/>
                </a:lnTo>
                <a:lnTo>
                  <a:pt x="1761401" y="323773"/>
                </a:lnTo>
                <a:lnTo>
                  <a:pt x="1761934" y="329641"/>
                </a:lnTo>
                <a:lnTo>
                  <a:pt x="1761401" y="334441"/>
                </a:lnTo>
                <a:lnTo>
                  <a:pt x="1759800" y="338708"/>
                </a:lnTo>
                <a:lnTo>
                  <a:pt x="1757667" y="346709"/>
                </a:lnTo>
                <a:lnTo>
                  <a:pt x="1752866" y="353110"/>
                </a:lnTo>
                <a:lnTo>
                  <a:pt x="1806916" y="353110"/>
                </a:lnTo>
                <a:lnTo>
                  <a:pt x="1809523" y="345043"/>
                </a:lnTo>
                <a:lnTo>
                  <a:pt x="1812074" y="325373"/>
                </a:lnTo>
                <a:lnTo>
                  <a:pt x="1812074" y="175488"/>
                </a:lnTo>
                <a:lnTo>
                  <a:pt x="1811190" y="165379"/>
                </a:lnTo>
                <a:lnTo>
                  <a:pt x="1809407" y="155819"/>
                </a:lnTo>
                <a:lnTo>
                  <a:pt x="1806954" y="147218"/>
                </a:lnTo>
                <a:close/>
              </a:path>
              <a:path w="1951989" h="400684">
                <a:moveTo>
                  <a:pt x="1897748" y="104546"/>
                </a:moveTo>
                <a:lnTo>
                  <a:pt x="1843874" y="104546"/>
                </a:lnTo>
                <a:lnTo>
                  <a:pt x="1843874" y="396316"/>
                </a:lnTo>
                <a:lnTo>
                  <a:pt x="1897748" y="396316"/>
                </a:lnTo>
                <a:lnTo>
                  <a:pt x="1897748" y="193624"/>
                </a:lnTo>
                <a:lnTo>
                  <a:pt x="1898156" y="186831"/>
                </a:lnTo>
                <a:lnTo>
                  <a:pt x="1930035" y="158178"/>
                </a:lnTo>
                <a:lnTo>
                  <a:pt x="1936686" y="157886"/>
                </a:lnTo>
                <a:lnTo>
                  <a:pt x="1951621" y="157886"/>
                </a:lnTo>
                <a:lnTo>
                  <a:pt x="1951621" y="137083"/>
                </a:lnTo>
                <a:lnTo>
                  <a:pt x="1897748" y="137083"/>
                </a:lnTo>
                <a:lnTo>
                  <a:pt x="1897748" y="104546"/>
                </a:lnTo>
                <a:close/>
              </a:path>
              <a:path w="1951989" h="400684">
                <a:moveTo>
                  <a:pt x="1951621" y="157886"/>
                </a:moveTo>
                <a:lnTo>
                  <a:pt x="1941487" y="157886"/>
                </a:lnTo>
                <a:lnTo>
                  <a:pt x="1946821" y="158419"/>
                </a:lnTo>
                <a:lnTo>
                  <a:pt x="1951621" y="160019"/>
                </a:lnTo>
                <a:lnTo>
                  <a:pt x="1951621" y="157886"/>
                </a:lnTo>
                <a:close/>
              </a:path>
              <a:path w="1951989" h="400684">
                <a:moveTo>
                  <a:pt x="1951621" y="100279"/>
                </a:moveTo>
                <a:lnTo>
                  <a:pt x="1910549" y="115747"/>
                </a:lnTo>
                <a:lnTo>
                  <a:pt x="1897748" y="137083"/>
                </a:lnTo>
                <a:lnTo>
                  <a:pt x="1951621" y="137083"/>
                </a:lnTo>
                <a:lnTo>
                  <a:pt x="1951621" y="100279"/>
                </a:lnTo>
                <a:close/>
              </a:path>
            </a:pathLst>
          </a:custGeom>
          <a:solidFill>
            <a:srgbClr val="FFB35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103" y="2082209"/>
            <a:ext cx="4088523" cy="143802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103" y="1866309"/>
            <a:ext cx="4088523" cy="13520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103" y="1650409"/>
            <a:ext cx="4088523" cy="135204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230886" y="1176881"/>
            <a:ext cx="4097020" cy="403225"/>
            <a:chOff x="230886" y="1176881"/>
            <a:chExt cx="4097020" cy="40322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144" y="1434509"/>
              <a:ext cx="4083215" cy="14522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886" y="1176881"/>
              <a:ext cx="4096613" cy="214655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056" y="3649747"/>
            <a:ext cx="4081465" cy="13520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059" y="3433855"/>
            <a:ext cx="4087460" cy="13519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6949" y="3217947"/>
            <a:ext cx="4084578" cy="13520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1940" y="2786143"/>
            <a:ext cx="4093717" cy="14522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132" y="3002047"/>
            <a:ext cx="4081389" cy="14522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7743" y="2529429"/>
            <a:ext cx="1262824" cy="21191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818937" y="1175927"/>
            <a:ext cx="1149730" cy="212826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4815685" y="1463532"/>
            <a:ext cx="2222500" cy="580390"/>
            <a:chOff x="4815685" y="1463532"/>
            <a:chExt cx="2222500" cy="580390"/>
          </a:xfrm>
        </p:grpSpPr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99206" y="1922040"/>
              <a:ext cx="1260819" cy="12166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15685" y="1922038"/>
              <a:ext cx="737501" cy="12166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18475" y="1769638"/>
              <a:ext cx="2056434" cy="12235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16619" y="1463532"/>
              <a:ext cx="2221128" cy="275371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4811267" y="2527642"/>
            <a:ext cx="2244725" cy="1264285"/>
            <a:chOff x="4811267" y="2527642"/>
            <a:chExt cx="2244725" cy="1264285"/>
          </a:xfrm>
        </p:grpSpPr>
        <p:sp>
          <p:nvSpPr>
            <p:cNvPr id="24" name="object 24" descr=""/>
            <p:cNvSpPr/>
            <p:nvPr/>
          </p:nvSpPr>
          <p:spPr>
            <a:xfrm>
              <a:off x="4811267" y="2527642"/>
              <a:ext cx="2244725" cy="1264285"/>
            </a:xfrm>
            <a:custGeom>
              <a:avLst/>
              <a:gdLst/>
              <a:ahLst/>
              <a:cxnLst/>
              <a:rect l="l" t="t" r="r" b="b"/>
              <a:pathLst>
                <a:path w="2244725" h="1264285">
                  <a:moveTo>
                    <a:pt x="2244394" y="0"/>
                  </a:moveTo>
                  <a:lnTo>
                    <a:pt x="0" y="0"/>
                  </a:lnTo>
                  <a:lnTo>
                    <a:pt x="0" y="1263878"/>
                  </a:lnTo>
                  <a:lnTo>
                    <a:pt x="2244394" y="1263878"/>
                  </a:lnTo>
                  <a:lnTo>
                    <a:pt x="2244394" y="0"/>
                  </a:lnTo>
                  <a:close/>
                </a:path>
              </a:pathLst>
            </a:custGeom>
            <a:solidFill>
              <a:srgbClr val="0052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63392" y="3504022"/>
              <a:ext cx="1837994" cy="13383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63391" y="3340480"/>
              <a:ext cx="1003909" cy="102044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62442" y="3167316"/>
              <a:ext cx="1937791" cy="136004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960731" y="3001107"/>
              <a:ext cx="784225" cy="134620"/>
            </a:xfrm>
            <a:custGeom>
              <a:avLst/>
              <a:gdLst/>
              <a:ahLst/>
              <a:cxnLst/>
              <a:rect l="l" t="t" r="r" b="b"/>
              <a:pathLst>
                <a:path w="784225" h="134619">
                  <a:moveTo>
                    <a:pt x="33489" y="29603"/>
                  </a:moveTo>
                  <a:lnTo>
                    <a:pt x="26987" y="29603"/>
                  </a:lnTo>
                  <a:lnTo>
                    <a:pt x="21196" y="31165"/>
                  </a:lnTo>
                  <a:lnTo>
                    <a:pt x="0" y="68072"/>
                  </a:lnTo>
                  <a:lnTo>
                    <a:pt x="581" y="76242"/>
                  </a:lnTo>
                  <a:lnTo>
                    <a:pt x="26480" y="105481"/>
                  </a:lnTo>
                  <a:lnTo>
                    <a:pt x="33629" y="106133"/>
                  </a:lnTo>
                  <a:lnTo>
                    <a:pt x="40271" y="106133"/>
                  </a:lnTo>
                  <a:lnTo>
                    <a:pt x="46151" y="104546"/>
                  </a:lnTo>
                  <a:lnTo>
                    <a:pt x="56375" y="98171"/>
                  </a:lnTo>
                  <a:lnTo>
                    <a:pt x="58445" y="95834"/>
                  </a:lnTo>
                  <a:lnTo>
                    <a:pt x="27266" y="95834"/>
                  </a:lnTo>
                  <a:lnTo>
                    <a:pt x="22174" y="93357"/>
                  </a:lnTo>
                  <a:lnTo>
                    <a:pt x="14579" y="83439"/>
                  </a:lnTo>
                  <a:lnTo>
                    <a:pt x="12687" y="76873"/>
                  </a:lnTo>
                  <a:lnTo>
                    <a:pt x="12782" y="59093"/>
                  </a:lnTo>
                  <a:lnTo>
                    <a:pt x="14592" y="52362"/>
                  </a:lnTo>
                  <a:lnTo>
                    <a:pt x="22237" y="42443"/>
                  </a:lnTo>
                  <a:lnTo>
                    <a:pt x="27266" y="39966"/>
                  </a:lnTo>
                  <a:lnTo>
                    <a:pt x="57804" y="39966"/>
                  </a:lnTo>
                  <a:lnTo>
                    <a:pt x="52863" y="35470"/>
                  </a:lnTo>
                  <a:lnTo>
                    <a:pt x="47129" y="32211"/>
                  </a:lnTo>
                  <a:lnTo>
                    <a:pt x="40671" y="30255"/>
                  </a:lnTo>
                  <a:lnTo>
                    <a:pt x="33489" y="29603"/>
                  </a:lnTo>
                  <a:close/>
                </a:path>
                <a:path w="784225" h="134619">
                  <a:moveTo>
                    <a:pt x="57804" y="39966"/>
                  </a:moveTo>
                  <a:lnTo>
                    <a:pt x="39852" y="39966"/>
                  </a:lnTo>
                  <a:lnTo>
                    <a:pt x="44958" y="42481"/>
                  </a:lnTo>
                  <a:lnTo>
                    <a:pt x="52654" y="52527"/>
                  </a:lnTo>
                  <a:lnTo>
                    <a:pt x="54571" y="59093"/>
                  </a:lnTo>
                  <a:lnTo>
                    <a:pt x="54570" y="76242"/>
                  </a:lnTo>
                  <a:lnTo>
                    <a:pt x="52679" y="83273"/>
                  </a:lnTo>
                  <a:lnTo>
                    <a:pt x="45135" y="93319"/>
                  </a:lnTo>
                  <a:lnTo>
                    <a:pt x="40043" y="95834"/>
                  </a:lnTo>
                  <a:lnTo>
                    <a:pt x="58445" y="95834"/>
                  </a:lnTo>
                  <a:lnTo>
                    <a:pt x="60312" y="93726"/>
                  </a:lnTo>
                  <a:lnTo>
                    <a:pt x="65811" y="82321"/>
                  </a:lnTo>
                  <a:lnTo>
                    <a:pt x="67115" y="76242"/>
                  </a:lnTo>
                  <a:lnTo>
                    <a:pt x="67195" y="67805"/>
                  </a:lnTo>
                  <a:lnTo>
                    <a:pt x="66639" y="59956"/>
                  </a:lnTo>
                  <a:lnTo>
                    <a:pt x="66584" y="59448"/>
                  </a:lnTo>
                  <a:lnTo>
                    <a:pt x="64863" y="52193"/>
                  </a:lnTo>
                  <a:lnTo>
                    <a:pt x="61950" y="45681"/>
                  </a:lnTo>
                  <a:lnTo>
                    <a:pt x="57873" y="40030"/>
                  </a:lnTo>
                  <a:close/>
                </a:path>
                <a:path w="784225" h="134619">
                  <a:moveTo>
                    <a:pt x="95288" y="30962"/>
                  </a:moveTo>
                  <a:lnTo>
                    <a:pt x="83019" y="30962"/>
                  </a:lnTo>
                  <a:lnTo>
                    <a:pt x="83019" y="104775"/>
                  </a:lnTo>
                  <a:lnTo>
                    <a:pt x="95631" y="104775"/>
                  </a:lnTo>
                  <a:lnTo>
                    <a:pt x="95631" y="52387"/>
                  </a:lnTo>
                  <a:lnTo>
                    <a:pt x="98590" y="45339"/>
                  </a:lnTo>
                  <a:lnTo>
                    <a:pt x="104203" y="41808"/>
                  </a:lnTo>
                  <a:lnTo>
                    <a:pt x="118694" y="41808"/>
                  </a:lnTo>
                  <a:lnTo>
                    <a:pt x="118694" y="39497"/>
                  </a:lnTo>
                  <a:lnTo>
                    <a:pt x="95504" y="39497"/>
                  </a:lnTo>
                  <a:lnTo>
                    <a:pt x="95288" y="30962"/>
                  </a:lnTo>
                  <a:close/>
                </a:path>
                <a:path w="784225" h="134619">
                  <a:moveTo>
                    <a:pt x="118694" y="41808"/>
                  </a:moveTo>
                  <a:lnTo>
                    <a:pt x="114706" y="41808"/>
                  </a:lnTo>
                  <a:lnTo>
                    <a:pt x="116776" y="41973"/>
                  </a:lnTo>
                  <a:lnTo>
                    <a:pt x="118694" y="42291"/>
                  </a:lnTo>
                  <a:lnTo>
                    <a:pt x="118694" y="41808"/>
                  </a:lnTo>
                  <a:close/>
                </a:path>
                <a:path w="784225" h="134619">
                  <a:moveTo>
                    <a:pt x="115557" y="29603"/>
                  </a:moveTo>
                  <a:lnTo>
                    <a:pt x="105498" y="29603"/>
                  </a:lnTo>
                  <a:lnTo>
                    <a:pt x="99631" y="32893"/>
                  </a:lnTo>
                  <a:lnTo>
                    <a:pt x="95504" y="39497"/>
                  </a:lnTo>
                  <a:lnTo>
                    <a:pt x="118694" y="39497"/>
                  </a:lnTo>
                  <a:lnTo>
                    <a:pt x="118694" y="30556"/>
                  </a:lnTo>
                  <a:lnTo>
                    <a:pt x="117411" y="29921"/>
                  </a:lnTo>
                  <a:lnTo>
                    <a:pt x="115557" y="29603"/>
                  </a:lnTo>
                  <a:close/>
                </a:path>
                <a:path w="784225" h="134619">
                  <a:moveTo>
                    <a:pt x="219303" y="96240"/>
                  </a:moveTo>
                  <a:lnTo>
                    <a:pt x="177076" y="96240"/>
                  </a:lnTo>
                  <a:lnTo>
                    <a:pt x="182168" y="102844"/>
                  </a:lnTo>
                  <a:lnTo>
                    <a:pt x="189382" y="106133"/>
                  </a:lnTo>
                  <a:lnTo>
                    <a:pt x="207429" y="106133"/>
                  </a:lnTo>
                  <a:lnTo>
                    <a:pt x="214388" y="102717"/>
                  </a:lnTo>
                  <a:lnTo>
                    <a:pt x="219303" y="96240"/>
                  </a:lnTo>
                  <a:close/>
                </a:path>
                <a:path w="784225" h="134619">
                  <a:moveTo>
                    <a:pt x="177495" y="0"/>
                  </a:moveTo>
                  <a:lnTo>
                    <a:pt x="164871" y="0"/>
                  </a:lnTo>
                  <a:lnTo>
                    <a:pt x="164871" y="104775"/>
                  </a:lnTo>
                  <a:lnTo>
                    <a:pt x="176466" y="104775"/>
                  </a:lnTo>
                  <a:lnTo>
                    <a:pt x="177076" y="96240"/>
                  </a:lnTo>
                  <a:lnTo>
                    <a:pt x="219303" y="96240"/>
                  </a:lnTo>
                  <a:lnTo>
                    <a:pt x="219583" y="95872"/>
                  </a:lnTo>
                  <a:lnTo>
                    <a:pt x="219855" y="95427"/>
                  </a:lnTo>
                  <a:lnTo>
                    <a:pt x="187375" y="95427"/>
                  </a:lnTo>
                  <a:lnTo>
                    <a:pt x="181356" y="91567"/>
                  </a:lnTo>
                  <a:lnTo>
                    <a:pt x="177548" y="83939"/>
                  </a:lnTo>
                  <a:lnTo>
                    <a:pt x="177542" y="51804"/>
                  </a:lnTo>
                  <a:lnTo>
                    <a:pt x="181127" y="44170"/>
                  </a:lnTo>
                  <a:lnTo>
                    <a:pt x="187109" y="40309"/>
                  </a:lnTo>
                  <a:lnTo>
                    <a:pt x="220014" y="40309"/>
                  </a:lnTo>
                  <a:lnTo>
                    <a:pt x="219684" y="39763"/>
                  </a:lnTo>
                  <a:lnTo>
                    <a:pt x="219166" y="39077"/>
                  </a:lnTo>
                  <a:lnTo>
                    <a:pt x="177495" y="39077"/>
                  </a:lnTo>
                  <a:lnTo>
                    <a:pt x="177495" y="0"/>
                  </a:lnTo>
                  <a:close/>
                </a:path>
                <a:path w="784225" h="134619">
                  <a:moveTo>
                    <a:pt x="220014" y="40309"/>
                  </a:moveTo>
                  <a:lnTo>
                    <a:pt x="201663" y="40309"/>
                  </a:lnTo>
                  <a:lnTo>
                    <a:pt x="206438" y="42646"/>
                  </a:lnTo>
                  <a:lnTo>
                    <a:pt x="213067" y="52019"/>
                  </a:lnTo>
                  <a:lnTo>
                    <a:pt x="214731" y="58661"/>
                  </a:lnTo>
                  <a:lnTo>
                    <a:pt x="214718" y="76725"/>
                  </a:lnTo>
                  <a:lnTo>
                    <a:pt x="213055" y="83718"/>
                  </a:lnTo>
                  <a:lnTo>
                    <a:pt x="206324" y="93078"/>
                  </a:lnTo>
                  <a:lnTo>
                    <a:pt x="201612" y="95427"/>
                  </a:lnTo>
                  <a:lnTo>
                    <a:pt x="219855" y="95427"/>
                  </a:lnTo>
                  <a:lnTo>
                    <a:pt x="222983" y="90321"/>
                  </a:lnTo>
                  <a:lnTo>
                    <a:pt x="225412" y="83939"/>
                  </a:lnTo>
                  <a:lnTo>
                    <a:pt x="226872" y="76669"/>
                  </a:lnTo>
                  <a:lnTo>
                    <a:pt x="227355" y="68681"/>
                  </a:lnTo>
                  <a:lnTo>
                    <a:pt x="227355" y="67589"/>
                  </a:lnTo>
                  <a:lnTo>
                    <a:pt x="226874" y="59228"/>
                  </a:lnTo>
                  <a:lnTo>
                    <a:pt x="225434" y="51804"/>
                  </a:lnTo>
                  <a:lnTo>
                    <a:pt x="223037" y="45316"/>
                  </a:lnTo>
                  <a:lnTo>
                    <a:pt x="220014" y="40309"/>
                  </a:lnTo>
                  <a:close/>
                </a:path>
                <a:path w="784225" h="134619">
                  <a:moveTo>
                    <a:pt x="207530" y="29603"/>
                  </a:moveTo>
                  <a:lnTo>
                    <a:pt x="189611" y="29603"/>
                  </a:lnTo>
                  <a:lnTo>
                    <a:pt x="182587" y="32766"/>
                  </a:lnTo>
                  <a:lnTo>
                    <a:pt x="177495" y="39077"/>
                  </a:lnTo>
                  <a:lnTo>
                    <a:pt x="219166" y="39077"/>
                  </a:lnTo>
                  <a:lnTo>
                    <a:pt x="214566" y="32994"/>
                  </a:lnTo>
                  <a:lnTo>
                    <a:pt x="207530" y="29603"/>
                  </a:lnTo>
                  <a:close/>
                </a:path>
                <a:path w="784225" h="134619">
                  <a:moveTo>
                    <a:pt x="239433" y="123253"/>
                  </a:moveTo>
                  <a:lnTo>
                    <a:pt x="239433" y="133489"/>
                  </a:lnTo>
                  <a:lnTo>
                    <a:pt x="244132" y="134378"/>
                  </a:lnTo>
                  <a:lnTo>
                    <a:pt x="246519" y="134581"/>
                  </a:lnTo>
                  <a:lnTo>
                    <a:pt x="253517" y="133429"/>
                  </a:lnTo>
                  <a:lnTo>
                    <a:pt x="259500" y="129974"/>
                  </a:lnTo>
                  <a:lnTo>
                    <a:pt x="264466" y="124219"/>
                  </a:lnTo>
                  <a:lnTo>
                    <a:pt x="264803" y="123532"/>
                  </a:lnTo>
                  <a:lnTo>
                    <a:pt x="242836" y="123532"/>
                  </a:lnTo>
                  <a:lnTo>
                    <a:pt x="239433" y="123253"/>
                  </a:lnTo>
                  <a:close/>
                </a:path>
                <a:path w="784225" h="134619">
                  <a:moveTo>
                    <a:pt x="248970" y="30962"/>
                  </a:moveTo>
                  <a:lnTo>
                    <a:pt x="235204" y="30962"/>
                  </a:lnTo>
                  <a:lnTo>
                    <a:pt x="261531" y="103949"/>
                  </a:lnTo>
                  <a:lnTo>
                    <a:pt x="258737" y="111455"/>
                  </a:lnTo>
                  <a:lnTo>
                    <a:pt x="257187" y="116052"/>
                  </a:lnTo>
                  <a:lnTo>
                    <a:pt x="255219" y="119202"/>
                  </a:lnTo>
                  <a:lnTo>
                    <a:pt x="250444" y="122669"/>
                  </a:lnTo>
                  <a:lnTo>
                    <a:pt x="247116" y="123532"/>
                  </a:lnTo>
                  <a:lnTo>
                    <a:pt x="264803" y="123532"/>
                  </a:lnTo>
                  <a:lnTo>
                    <a:pt x="268414" y="116166"/>
                  </a:lnTo>
                  <a:lnTo>
                    <a:pt x="278823" y="86283"/>
                  </a:lnTo>
                  <a:lnTo>
                    <a:pt x="267398" y="86283"/>
                  </a:lnTo>
                  <a:lnTo>
                    <a:pt x="248970" y="30962"/>
                  </a:lnTo>
                  <a:close/>
                </a:path>
                <a:path w="784225" h="134619">
                  <a:moveTo>
                    <a:pt x="298094" y="30962"/>
                  </a:moveTo>
                  <a:lnTo>
                    <a:pt x="284581" y="30962"/>
                  </a:lnTo>
                  <a:lnTo>
                    <a:pt x="267398" y="86283"/>
                  </a:lnTo>
                  <a:lnTo>
                    <a:pt x="278823" y="86283"/>
                  </a:lnTo>
                  <a:lnTo>
                    <a:pt x="298094" y="30962"/>
                  </a:lnTo>
                  <a:close/>
                </a:path>
                <a:path w="784225" h="134619">
                  <a:moveTo>
                    <a:pt x="355803" y="30962"/>
                  </a:moveTo>
                  <a:lnTo>
                    <a:pt x="343865" y="30962"/>
                  </a:lnTo>
                  <a:lnTo>
                    <a:pt x="343865" y="104775"/>
                  </a:lnTo>
                  <a:lnTo>
                    <a:pt x="356476" y="104775"/>
                  </a:lnTo>
                  <a:lnTo>
                    <a:pt x="356514" y="50787"/>
                  </a:lnTo>
                  <a:lnTo>
                    <a:pt x="359524" y="43840"/>
                  </a:lnTo>
                  <a:lnTo>
                    <a:pt x="365188" y="40309"/>
                  </a:lnTo>
                  <a:lnTo>
                    <a:pt x="398566" y="40309"/>
                  </a:lnTo>
                  <a:lnTo>
                    <a:pt x="398023" y="39154"/>
                  </a:lnTo>
                  <a:lnTo>
                    <a:pt x="356133" y="39154"/>
                  </a:lnTo>
                  <a:lnTo>
                    <a:pt x="355803" y="30962"/>
                  </a:lnTo>
                  <a:close/>
                </a:path>
                <a:path w="784225" h="134619">
                  <a:moveTo>
                    <a:pt x="398566" y="40309"/>
                  </a:moveTo>
                  <a:lnTo>
                    <a:pt x="383971" y="40309"/>
                  </a:lnTo>
                  <a:lnTo>
                    <a:pt x="389216" y="45681"/>
                  </a:lnTo>
                  <a:lnTo>
                    <a:pt x="389216" y="104775"/>
                  </a:lnTo>
                  <a:lnTo>
                    <a:pt x="401904" y="104775"/>
                  </a:lnTo>
                  <a:lnTo>
                    <a:pt x="401954" y="55321"/>
                  </a:lnTo>
                  <a:lnTo>
                    <a:pt x="402412" y="51066"/>
                  </a:lnTo>
                  <a:lnTo>
                    <a:pt x="404202" y="47307"/>
                  </a:lnTo>
                  <a:lnTo>
                    <a:pt x="410387" y="41706"/>
                  </a:lnTo>
                  <a:lnTo>
                    <a:pt x="411059" y="41465"/>
                  </a:lnTo>
                  <a:lnTo>
                    <a:pt x="399110" y="41465"/>
                  </a:lnTo>
                  <a:lnTo>
                    <a:pt x="398566" y="40309"/>
                  </a:lnTo>
                  <a:close/>
                </a:path>
                <a:path w="784225" h="134619">
                  <a:moveTo>
                    <a:pt x="443453" y="40309"/>
                  </a:moveTo>
                  <a:lnTo>
                    <a:pt x="424649" y="40309"/>
                  </a:lnTo>
                  <a:lnTo>
                    <a:pt x="428688" y="41617"/>
                  </a:lnTo>
                  <a:lnTo>
                    <a:pt x="433514" y="46850"/>
                  </a:lnTo>
                  <a:lnTo>
                    <a:pt x="434720" y="50787"/>
                  </a:lnTo>
                  <a:lnTo>
                    <a:pt x="434720" y="104775"/>
                  </a:lnTo>
                  <a:lnTo>
                    <a:pt x="447344" y="104775"/>
                  </a:lnTo>
                  <a:lnTo>
                    <a:pt x="447344" y="55321"/>
                  </a:lnTo>
                  <a:lnTo>
                    <a:pt x="445644" y="44069"/>
                  </a:lnTo>
                  <a:lnTo>
                    <a:pt x="443453" y="40309"/>
                  </a:lnTo>
                  <a:close/>
                </a:path>
                <a:path w="784225" h="134619">
                  <a:moveTo>
                    <a:pt x="422643" y="29603"/>
                  </a:moveTo>
                  <a:lnTo>
                    <a:pt x="417283" y="29603"/>
                  </a:lnTo>
                  <a:lnTo>
                    <a:pt x="412635" y="30695"/>
                  </a:lnTo>
                  <a:lnTo>
                    <a:pt x="404761" y="35052"/>
                  </a:lnTo>
                  <a:lnTo>
                    <a:pt x="401574" y="37922"/>
                  </a:lnTo>
                  <a:lnTo>
                    <a:pt x="399110" y="41465"/>
                  </a:lnTo>
                  <a:lnTo>
                    <a:pt x="411059" y="41465"/>
                  </a:lnTo>
                  <a:lnTo>
                    <a:pt x="414273" y="40309"/>
                  </a:lnTo>
                  <a:lnTo>
                    <a:pt x="443453" y="40309"/>
                  </a:lnTo>
                  <a:lnTo>
                    <a:pt x="440961" y="36033"/>
                  </a:lnTo>
                  <a:lnTo>
                    <a:pt x="433294" y="31211"/>
                  </a:lnTo>
                  <a:lnTo>
                    <a:pt x="422643" y="29603"/>
                  </a:lnTo>
                  <a:close/>
                </a:path>
                <a:path w="784225" h="134619">
                  <a:moveTo>
                    <a:pt x="388353" y="29603"/>
                  </a:moveTo>
                  <a:lnTo>
                    <a:pt x="368846" y="29603"/>
                  </a:lnTo>
                  <a:lnTo>
                    <a:pt x="361556" y="32778"/>
                  </a:lnTo>
                  <a:lnTo>
                    <a:pt x="356133" y="39154"/>
                  </a:lnTo>
                  <a:lnTo>
                    <a:pt x="398023" y="39154"/>
                  </a:lnTo>
                  <a:lnTo>
                    <a:pt x="395389" y="33553"/>
                  </a:lnTo>
                  <a:lnTo>
                    <a:pt x="388353" y="29603"/>
                  </a:lnTo>
                  <a:close/>
                </a:path>
                <a:path w="784225" h="134619">
                  <a:moveTo>
                    <a:pt x="519367" y="39763"/>
                  </a:moveTo>
                  <a:lnTo>
                    <a:pt x="499478" y="39763"/>
                  </a:lnTo>
                  <a:lnTo>
                    <a:pt x="503364" y="41071"/>
                  </a:lnTo>
                  <a:lnTo>
                    <a:pt x="508634" y="46304"/>
                  </a:lnTo>
                  <a:lnTo>
                    <a:pt x="509955" y="49809"/>
                  </a:lnTo>
                  <a:lnTo>
                    <a:pt x="509955" y="60020"/>
                  </a:lnTo>
                  <a:lnTo>
                    <a:pt x="497687" y="60020"/>
                  </a:lnTo>
                  <a:lnTo>
                    <a:pt x="490181" y="60419"/>
                  </a:lnTo>
                  <a:lnTo>
                    <a:pt x="464261" y="90627"/>
                  </a:lnTo>
                  <a:lnTo>
                    <a:pt x="466585" y="95846"/>
                  </a:lnTo>
                  <a:lnTo>
                    <a:pt x="475907" y="104076"/>
                  </a:lnTo>
                  <a:lnTo>
                    <a:pt x="481876" y="106133"/>
                  </a:lnTo>
                  <a:lnTo>
                    <a:pt x="497293" y="106133"/>
                  </a:lnTo>
                  <a:lnTo>
                    <a:pt x="504291" y="103085"/>
                  </a:lnTo>
                  <a:lnTo>
                    <a:pt x="510159" y="96989"/>
                  </a:lnTo>
                  <a:lnTo>
                    <a:pt x="523012" y="96989"/>
                  </a:lnTo>
                  <a:lnTo>
                    <a:pt x="522717" y="95148"/>
                  </a:lnTo>
                  <a:lnTo>
                    <a:pt x="486854" y="95148"/>
                  </a:lnTo>
                  <a:lnTo>
                    <a:pt x="483463" y="94043"/>
                  </a:lnTo>
                  <a:lnTo>
                    <a:pt x="478193" y="89585"/>
                  </a:lnTo>
                  <a:lnTo>
                    <a:pt x="476872" y="86487"/>
                  </a:lnTo>
                  <a:lnTo>
                    <a:pt x="476872" y="82537"/>
                  </a:lnTo>
                  <a:lnTo>
                    <a:pt x="478322" y="76595"/>
                  </a:lnTo>
                  <a:lnTo>
                    <a:pt x="482671" y="72353"/>
                  </a:lnTo>
                  <a:lnTo>
                    <a:pt x="489918" y="69808"/>
                  </a:lnTo>
                  <a:lnTo>
                    <a:pt x="500062" y="68961"/>
                  </a:lnTo>
                  <a:lnTo>
                    <a:pt x="522579" y="68961"/>
                  </a:lnTo>
                  <a:lnTo>
                    <a:pt x="522490" y="49809"/>
                  </a:lnTo>
                  <a:lnTo>
                    <a:pt x="522401" y="46088"/>
                  </a:lnTo>
                  <a:lnTo>
                    <a:pt x="519899" y="40233"/>
                  </a:lnTo>
                  <a:lnTo>
                    <a:pt x="519367" y="39763"/>
                  </a:lnTo>
                  <a:close/>
                </a:path>
                <a:path w="784225" h="134619">
                  <a:moveTo>
                    <a:pt x="523012" y="96989"/>
                  </a:moveTo>
                  <a:lnTo>
                    <a:pt x="510159" y="96989"/>
                  </a:lnTo>
                  <a:lnTo>
                    <a:pt x="510616" y="100723"/>
                  </a:lnTo>
                  <a:lnTo>
                    <a:pt x="511213" y="103314"/>
                  </a:lnTo>
                  <a:lnTo>
                    <a:pt x="511937" y="104775"/>
                  </a:lnTo>
                  <a:lnTo>
                    <a:pt x="525170" y="104775"/>
                  </a:lnTo>
                  <a:lnTo>
                    <a:pt x="525170" y="103682"/>
                  </a:lnTo>
                  <a:lnTo>
                    <a:pt x="523443" y="99682"/>
                  </a:lnTo>
                  <a:lnTo>
                    <a:pt x="523012" y="96989"/>
                  </a:lnTo>
                  <a:close/>
                </a:path>
                <a:path w="784225" h="134619">
                  <a:moveTo>
                    <a:pt x="522579" y="68961"/>
                  </a:moveTo>
                  <a:lnTo>
                    <a:pt x="509955" y="68961"/>
                  </a:lnTo>
                  <a:lnTo>
                    <a:pt x="509955" y="84099"/>
                  </a:lnTo>
                  <a:lnTo>
                    <a:pt x="508368" y="87376"/>
                  </a:lnTo>
                  <a:lnTo>
                    <a:pt x="505802" y="90043"/>
                  </a:lnTo>
                  <a:lnTo>
                    <a:pt x="498703" y="94132"/>
                  </a:lnTo>
                  <a:lnTo>
                    <a:pt x="494957" y="95148"/>
                  </a:lnTo>
                  <a:lnTo>
                    <a:pt x="522717" y="95148"/>
                  </a:lnTo>
                  <a:lnTo>
                    <a:pt x="522579" y="94284"/>
                  </a:lnTo>
                  <a:lnTo>
                    <a:pt x="522579" y="68961"/>
                  </a:lnTo>
                  <a:close/>
                </a:path>
                <a:path w="784225" h="134619">
                  <a:moveTo>
                    <a:pt x="503593" y="29603"/>
                  </a:moveTo>
                  <a:lnTo>
                    <a:pt x="489724" y="29603"/>
                  </a:lnTo>
                  <a:lnTo>
                    <a:pt x="484797" y="30607"/>
                  </a:lnTo>
                  <a:lnTo>
                    <a:pt x="475843" y="34607"/>
                  </a:lnTo>
                  <a:lnTo>
                    <a:pt x="472300" y="37325"/>
                  </a:lnTo>
                  <a:lnTo>
                    <a:pt x="467067" y="44183"/>
                  </a:lnTo>
                  <a:lnTo>
                    <a:pt x="465759" y="47739"/>
                  </a:lnTo>
                  <a:lnTo>
                    <a:pt x="465759" y="51422"/>
                  </a:lnTo>
                  <a:lnTo>
                    <a:pt x="478447" y="51422"/>
                  </a:lnTo>
                  <a:lnTo>
                    <a:pt x="478447" y="48196"/>
                  </a:lnTo>
                  <a:lnTo>
                    <a:pt x="479971" y="45453"/>
                  </a:lnTo>
                  <a:lnTo>
                    <a:pt x="486067" y="40906"/>
                  </a:lnTo>
                  <a:lnTo>
                    <a:pt x="489839" y="39763"/>
                  </a:lnTo>
                  <a:lnTo>
                    <a:pt x="519367" y="39763"/>
                  </a:lnTo>
                  <a:lnTo>
                    <a:pt x="510260" y="31724"/>
                  </a:lnTo>
                  <a:lnTo>
                    <a:pt x="503593" y="29603"/>
                  </a:lnTo>
                  <a:close/>
                </a:path>
                <a:path w="784225" h="134619">
                  <a:moveTo>
                    <a:pt x="556069" y="30962"/>
                  </a:moveTo>
                  <a:lnTo>
                    <a:pt x="543445" y="30962"/>
                  </a:lnTo>
                  <a:lnTo>
                    <a:pt x="543445" y="104775"/>
                  </a:lnTo>
                  <a:lnTo>
                    <a:pt x="556069" y="104775"/>
                  </a:lnTo>
                  <a:lnTo>
                    <a:pt x="556069" y="30962"/>
                  </a:lnTo>
                  <a:close/>
                </a:path>
                <a:path w="784225" h="134619">
                  <a:moveTo>
                    <a:pt x="552323" y="4089"/>
                  </a:moveTo>
                  <a:lnTo>
                    <a:pt x="547408" y="4089"/>
                  </a:lnTo>
                  <a:lnTo>
                    <a:pt x="545553" y="4787"/>
                  </a:lnTo>
                  <a:lnTo>
                    <a:pt x="543052" y="7607"/>
                  </a:lnTo>
                  <a:lnTo>
                    <a:pt x="542429" y="9334"/>
                  </a:lnTo>
                  <a:lnTo>
                    <a:pt x="542429" y="13436"/>
                  </a:lnTo>
                  <a:lnTo>
                    <a:pt x="543052" y="15138"/>
                  </a:lnTo>
                  <a:lnTo>
                    <a:pt x="545553" y="17868"/>
                  </a:lnTo>
                  <a:lnTo>
                    <a:pt x="547408" y="18554"/>
                  </a:lnTo>
                  <a:lnTo>
                    <a:pt x="552323" y="18554"/>
                  </a:lnTo>
                  <a:lnTo>
                    <a:pt x="554189" y="17868"/>
                  </a:lnTo>
                  <a:lnTo>
                    <a:pt x="556729" y="15138"/>
                  </a:lnTo>
                  <a:lnTo>
                    <a:pt x="557364" y="13436"/>
                  </a:lnTo>
                  <a:lnTo>
                    <a:pt x="557364" y="9334"/>
                  </a:lnTo>
                  <a:lnTo>
                    <a:pt x="556729" y="7607"/>
                  </a:lnTo>
                  <a:lnTo>
                    <a:pt x="554189" y="4787"/>
                  </a:lnTo>
                  <a:lnTo>
                    <a:pt x="552323" y="4089"/>
                  </a:lnTo>
                  <a:close/>
                </a:path>
                <a:path w="784225" h="134619">
                  <a:moveTo>
                    <a:pt x="589978" y="0"/>
                  </a:moveTo>
                  <a:lnTo>
                    <a:pt x="577354" y="0"/>
                  </a:lnTo>
                  <a:lnTo>
                    <a:pt x="577354" y="104775"/>
                  </a:lnTo>
                  <a:lnTo>
                    <a:pt x="589978" y="104775"/>
                  </a:lnTo>
                  <a:lnTo>
                    <a:pt x="589978" y="0"/>
                  </a:lnTo>
                  <a:close/>
                </a:path>
                <a:path w="784225" h="134619">
                  <a:moveTo>
                    <a:pt x="661873" y="40716"/>
                  </a:moveTo>
                  <a:lnTo>
                    <a:pt x="649249" y="40716"/>
                  </a:lnTo>
                  <a:lnTo>
                    <a:pt x="649249" y="92760"/>
                  </a:lnTo>
                  <a:lnTo>
                    <a:pt x="650684" y="97612"/>
                  </a:lnTo>
                  <a:lnTo>
                    <a:pt x="656412" y="104432"/>
                  </a:lnTo>
                  <a:lnTo>
                    <a:pt x="660666" y="106133"/>
                  </a:lnTo>
                  <a:lnTo>
                    <a:pt x="669442" y="106133"/>
                  </a:lnTo>
                  <a:lnTo>
                    <a:pt x="672668" y="105689"/>
                  </a:lnTo>
                  <a:lnTo>
                    <a:pt x="675995" y="104775"/>
                  </a:lnTo>
                  <a:lnTo>
                    <a:pt x="675995" y="95427"/>
                  </a:lnTo>
                  <a:lnTo>
                    <a:pt x="667029" y="95427"/>
                  </a:lnTo>
                  <a:lnTo>
                    <a:pt x="664933" y="94691"/>
                  </a:lnTo>
                  <a:lnTo>
                    <a:pt x="662482" y="91732"/>
                  </a:lnTo>
                  <a:lnTo>
                    <a:pt x="661873" y="89509"/>
                  </a:lnTo>
                  <a:lnTo>
                    <a:pt x="661873" y="40716"/>
                  </a:lnTo>
                  <a:close/>
                </a:path>
                <a:path w="784225" h="134619">
                  <a:moveTo>
                    <a:pt x="675995" y="94602"/>
                  </a:moveTo>
                  <a:lnTo>
                    <a:pt x="673442" y="95148"/>
                  </a:lnTo>
                  <a:lnTo>
                    <a:pt x="671436" y="95427"/>
                  </a:lnTo>
                  <a:lnTo>
                    <a:pt x="675995" y="95427"/>
                  </a:lnTo>
                  <a:lnTo>
                    <a:pt x="675995" y="94602"/>
                  </a:lnTo>
                  <a:close/>
                </a:path>
                <a:path w="784225" h="134619">
                  <a:moveTo>
                    <a:pt x="675652" y="30962"/>
                  </a:moveTo>
                  <a:lnTo>
                    <a:pt x="635812" y="30962"/>
                  </a:lnTo>
                  <a:lnTo>
                    <a:pt x="635812" y="40716"/>
                  </a:lnTo>
                  <a:lnTo>
                    <a:pt x="675652" y="40716"/>
                  </a:lnTo>
                  <a:lnTo>
                    <a:pt x="675652" y="30962"/>
                  </a:lnTo>
                  <a:close/>
                </a:path>
                <a:path w="784225" h="134619">
                  <a:moveTo>
                    <a:pt x="661873" y="13093"/>
                  </a:moveTo>
                  <a:lnTo>
                    <a:pt x="649249" y="13093"/>
                  </a:lnTo>
                  <a:lnTo>
                    <a:pt x="649249" y="30962"/>
                  </a:lnTo>
                  <a:lnTo>
                    <a:pt x="661873" y="30962"/>
                  </a:lnTo>
                  <a:lnTo>
                    <a:pt x="661873" y="13093"/>
                  </a:lnTo>
                  <a:close/>
                </a:path>
                <a:path w="784225" h="134619">
                  <a:moveTo>
                    <a:pt x="719162" y="29603"/>
                  </a:moveTo>
                  <a:lnTo>
                    <a:pt x="712660" y="29603"/>
                  </a:lnTo>
                  <a:lnTo>
                    <a:pt x="706882" y="31165"/>
                  </a:lnTo>
                  <a:lnTo>
                    <a:pt x="685673" y="68072"/>
                  </a:lnTo>
                  <a:lnTo>
                    <a:pt x="686256" y="76242"/>
                  </a:lnTo>
                  <a:lnTo>
                    <a:pt x="712153" y="105481"/>
                  </a:lnTo>
                  <a:lnTo>
                    <a:pt x="719302" y="106133"/>
                  </a:lnTo>
                  <a:lnTo>
                    <a:pt x="725944" y="106133"/>
                  </a:lnTo>
                  <a:lnTo>
                    <a:pt x="731824" y="104546"/>
                  </a:lnTo>
                  <a:lnTo>
                    <a:pt x="742048" y="98171"/>
                  </a:lnTo>
                  <a:lnTo>
                    <a:pt x="744118" y="95834"/>
                  </a:lnTo>
                  <a:lnTo>
                    <a:pt x="712939" y="95834"/>
                  </a:lnTo>
                  <a:lnTo>
                    <a:pt x="707859" y="93357"/>
                  </a:lnTo>
                  <a:lnTo>
                    <a:pt x="700265" y="83439"/>
                  </a:lnTo>
                  <a:lnTo>
                    <a:pt x="698360" y="76873"/>
                  </a:lnTo>
                  <a:lnTo>
                    <a:pt x="698456" y="59093"/>
                  </a:lnTo>
                  <a:lnTo>
                    <a:pt x="700278" y="52362"/>
                  </a:lnTo>
                  <a:lnTo>
                    <a:pt x="707910" y="42443"/>
                  </a:lnTo>
                  <a:lnTo>
                    <a:pt x="712939" y="39966"/>
                  </a:lnTo>
                  <a:lnTo>
                    <a:pt x="743489" y="39966"/>
                  </a:lnTo>
                  <a:lnTo>
                    <a:pt x="738542" y="35470"/>
                  </a:lnTo>
                  <a:lnTo>
                    <a:pt x="732804" y="32211"/>
                  </a:lnTo>
                  <a:lnTo>
                    <a:pt x="726344" y="30255"/>
                  </a:lnTo>
                  <a:lnTo>
                    <a:pt x="719162" y="29603"/>
                  </a:lnTo>
                  <a:close/>
                </a:path>
                <a:path w="784225" h="134619">
                  <a:moveTo>
                    <a:pt x="743489" y="39966"/>
                  </a:moveTo>
                  <a:lnTo>
                    <a:pt x="725538" y="39966"/>
                  </a:lnTo>
                  <a:lnTo>
                    <a:pt x="730643" y="42481"/>
                  </a:lnTo>
                  <a:lnTo>
                    <a:pt x="738327" y="52527"/>
                  </a:lnTo>
                  <a:lnTo>
                    <a:pt x="740244" y="59093"/>
                  </a:lnTo>
                  <a:lnTo>
                    <a:pt x="740243" y="76242"/>
                  </a:lnTo>
                  <a:lnTo>
                    <a:pt x="738352" y="83273"/>
                  </a:lnTo>
                  <a:lnTo>
                    <a:pt x="730808" y="93319"/>
                  </a:lnTo>
                  <a:lnTo>
                    <a:pt x="725716" y="95834"/>
                  </a:lnTo>
                  <a:lnTo>
                    <a:pt x="744118" y="95834"/>
                  </a:lnTo>
                  <a:lnTo>
                    <a:pt x="745985" y="93726"/>
                  </a:lnTo>
                  <a:lnTo>
                    <a:pt x="751484" y="82321"/>
                  </a:lnTo>
                  <a:lnTo>
                    <a:pt x="752788" y="76242"/>
                  </a:lnTo>
                  <a:lnTo>
                    <a:pt x="752868" y="67805"/>
                  </a:lnTo>
                  <a:lnTo>
                    <a:pt x="752313" y="59956"/>
                  </a:lnTo>
                  <a:lnTo>
                    <a:pt x="752257" y="59448"/>
                  </a:lnTo>
                  <a:lnTo>
                    <a:pt x="750538" y="52193"/>
                  </a:lnTo>
                  <a:lnTo>
                    <a:pt x="747628" y="45681"/>
                  </a:lnTo>
                  <a:lnTo>
                    <a:pt x="743559" y="40030"/>
                  </a:lnTo>
                  <a:close/>
                </a:path>
                <a:path w="784225" h="134619">
                  <a:moveTo>
                    <a:pt x="778649" y="90512"/>
                  </a:moveTo>
                  <a:lnTo>
                    <a:pt x="773468" y="90512"/>
                  </a:lnTo>
                  <a:lnTo>
                    <a:pt x="771525" y="91236"/>
                  </a:lnTo>
                  <a:lnTo>
                    <a:pt x="768934" y="94157"/>
                  </a:lnTo>
                  <a:lnTo>
                    <a:pt x="768286" y="95973"/>
                  </a:lnTo>
                  <a:lnTo>
                    <a:pt x="768286" y="100241"/>
                  </a:lnTo>
                  <a:lnTo>
                    <a:pt x="768934" y="101993"/>
                  </a:lnTo>
                  <a:lnTo>
                    <a:pt x="771525" y="104813"/>
                  </a:lnTo>
                  <a:lnTo>
                    <a:pt x="773468" y="105524"/>
                  </a:lnTo>
                  <a:lnTo>
                    <a:pt x="778649" y="105524"/>
                  </a:lnTo>
                  <a:lnTo>
                    <a:pt x="780618" y="104813"/>
                  </a:lnTo>
                  <a:lnTo>
                    <a:pt x="783297" y="101993"/>
                  </a:lnTo>
                  <a:lnTo>
                    <a:pt x="783971" y="100241"/>
                  </a:lnTo>
                  <a:lnTo>
                    <a:pt x="783971" y="95973"/>
                  </a:lnTo>
                  <a:lnTo>
                    <a:pt x="783297" y="94157"/>
                  </a:lnTo>
                  <a:lnTo>
                    <a:pt x="780618" y="91236"/>
                  </a:lnTo>
                  <a:lnTo>
                    <a:pt x="778649" y="90512"/>
                  </a:lnTo>
                  <a:close/>
                </a:path>
                <a:path w="784225" h="134619">
                  <a:moveTo>
                    <a:pt x="778713" y="30276"/>
                  </a:moveTo>
                  <a:lnTo>
                    <a:pt x="773531" y="30276"/>
                  </a:lnTo>
                  <a:lnTo>
                    <a:pt x="771588" y="31013"/>
                  </a:lnTo>
                  <a:lnTo>
                    <a:pt x="768997" y="33921"/>
                  </a:lnTo>
                  <a:lnTo>
                    <a:pt x="768350" y="35737"/>
                  </a:lnTo>
                  <a:lnTo>
                    <a:pt x="768350" y="40017"/>
                  </a:lnTo>
                  <a:lnTo>
                    <a:pt x="768997" y="41770"/>
                  </a:lnTo>
                  <a:lnTo>
                    <a:pt x="771588" y="44589"/>
                  </a:lnTo>
                  <a:lnTo>
                    <a:pt x="773531" y="45288"/>
                  </a:lnTo>
                  <a:lnTo>
                    <a:pt x="778713" y="45288"/>
                  </a:lnTo>
                  <a:lnTo>
                    <a:pt x="780681" y="44589"/>
                  </a:lnTo>
                  <a:lnTo>
                    <a:pt x="783361" y="41770"/>
                  </a:lnTo>
                  <a:lnTo>
                    <a:pt x="784034" y="40017"/>
                  </a:lnTo>
                  <a:lnTo>
                    <a:pt x="784034" y="35737"/>
                  </a:lnTo>
                  <a:lnTo>
                    <a:pt x="783361" y="33921"/>
                  </a:lnTo>
                  <a:lnTo>
                    <a:pt x="780681" y="31013"/>
                  </a:lnTo>
                  <a:lnTo>
                    <a:pt x="778713" y="30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62873" y="2665822"/>
              <a:ext cx="1783742" cy="13383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64137" y="2833458"/>
              <a:ext cx="1943735" cy="1345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578064" y="4783816"/>
            <a:ext cx="95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0">
                <a:solidFill>
                  <a:srgbClr val="414042"/>
                </a:solidFill>
                <a:latin typeface="Roboto Light"/>
                <a:cs typeface="Roboto Light"/>
              </a:rPr>
              <a:t>9</a:t>
            </a:r>
            <a:endParaRPr sz="1000">
              <a:latin typeface="Roboto Light"/>
              <a:cs typeface="Roboto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94030" y="4212749"/>
            <a:ext cx="4639310" cy="428625"/>
            <a:chOff x="1094030" y="4212749"/>
            <a:chExt cx="4639310" cy="4286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4379" y="4516255"/>
              <a:ext cx="2854591" cy="12463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583" y="4363854"/>
              <a:ext cx="4630166" cy="12364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4030" y="4212749"/>
              <a:ext cx="1717103" cy="122351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102583" y="3754254"/>
            <a:ext cx="3905250" cy="277495"/>
            <a:chOff x="1102583" y="3754254"/>
            <a:chExt cx="3905250" cy="27749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4379" y="3906655"/>
              <a:ext cx="3427882" cy="124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2583" y="3754254"/>
              <a:ext cx="3904932" cy="123647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1096070" y="3603149"/>
            <a:ext cx="824865" cy="96520"/>
          </a:xfrm>
          <a:custGeom>
            <a:avLst/>
            <a:gdLst/>
            <a:ahLst/>
            <a:cxnLst/>
            <a:rect l="l" t="t" r="r" b="b"/>
            <a:pathLst>
              <a:path w="824864" h="96520">
                <a:moveTo>
                  <a:pt x="18542" y="4965"/>
                </a:moveTo>
                <a:lnTo>
                  <a:pt x="0" y="4965"/>
                </a:lnTo>
                <a:lnTo>
                  <a:pt x="20027" y="95249"/>
                </a:lnTo>
                <a:lnTo>
                  <a:pt x="38760" y="95249"/>
                </a:lnTo>
                <a:lnTo>
                  <a:pt x="45126" y="69087"/>
                </a:lnTo>
                <a:lnTo>
                  <a:pt x="30759" y="69087"/>
                </a:lnTo>
                <a:lnTo>
                  <a:pt x="18542" y="4965"/>
                </a:lnTo>
                <a:close/>
              </a:path>
              <a:path w="824864" h="96520">
                <a:moveTo>
                  <a:pt x="68288" y="34861"/>
                </a:moveTo>
                <a:lnTo>
                  <a:pt x="53454" y="34861"/>
                </a:lnTo>
                <a:lnTo>
                  <a:pt x="68148" y="95249"/>
                </a:lnTo>
                <a:lnTo>
                  <a:pt x="86880" y="95249"/>
                </a:lnTo>
                <a:lnTo>
                  <a:pt x="92656" y="69214"/>
                </a:lnTo>
                <a:lnTo>
                  <a:pt x="76212" y="69214"/>
                </a:lnTo>
                <a:lnTo>
                  <a:pt x="68288" y="34861"/>
                </a:lnTo>
                <a:close/>
              </a:path>
              <a:path w="824864" h="96520">
                <a:moveTo>
                  <a:pt x="106908" y="4965"/>
                </a:moveTo>
                <a:lnTo>
                  <a:pt x="88366" y="4965"/>
                </a:lnTo>
                <a:lnTo>
                  <a:pt x="76212" y="69214"/>
                </a:lnTo>
                <a:lnTo>
                  <a:pt x="92656" y="69214"/>
                </a:lnTo>
                <a:lnTo>
                  <a:pt x="106908" y="4965"/>
                </a:lnTo>
                <a:close/>
              </a:path>
              <a:path w="824864" h="96520">
                <a:moveTo>
                  <a:pt x="61391" y="4965"/>
                </a:moveTo>
                <a:lnTo>
                  <a:pt x="45643" y="4965"/>
                </a:lnTo>
                <a:lnTo>
                  <a:pt x="30759" y="69087"/>
                </a:lnTo>
                <a:lnTo>
                  <a:pt x="45126" y="69087"/>
                </a:lnTo>
                <a:lnTo>
                  <a:pt x="53454" y="34861"/>
                </a:lnTo>
                <a:lnTo>
                  <a:pt x="68288" y="34861"/>
                </a:lnTo>
                <a:lnTo>
                  <a:pt x="61391" y="4965"/>
                </a:lnTo>
                <a:close/>
              </a:path>
              <a:path w="824864" h="96520">
                <a:moveTo>
                  <a:pt x="151803" y="26923"/>
                </a:moveTo>
                <a:lnTo>
                  <a:pt x="136385" y="26923"/>
                </a:lnTo>
                <a:lnTo>
                  <a:pt x="130797" y="28346"/>
                </a:lnTo>
                <a:lnTo>
                  <a:pt x="121158" y="34048"/>
                </a:lnTo>
                <a:lnTo>
                  <a:pt x="117475" y="38074"/>
                </a:lnTo>
                <a:lnTo>
                  <a:pt x="112344" y="48501"/>
                </a:lnTo>
                <a:lnTo>
                  <a:pt x="111061" y="54432"/>
                </a:lnTo>
                <a:lnTo>
                  <a:pt x="111096" y="62382"/>
                </a:lnTo>
                <a:lnTo>
                  <a:pt x="133197" y="96494"/>
                </a:lnTo>
                <a:lnTo>
                  <a:pt x="152552" y="96494"/>
                </a:lnTo>
                <a:lnTo>
                  <a:pt x="160261" y="93383"/>
                </a:lnTo>
                <a:lnTo>
                  <a:pt x="166001" y="87160"/>
                </a:lnTo>
                <a:lnTo>
                  <a:pt x="169767" y="82123"/>
                </a:lnTo>
                <a:lnTo>
                  <a:pt x="138404" y="82041"/>
                </a:lnTo>
                <a:lnTo>
                  <a:pt x="134975" y="80365"/>
                </a:lnTo>
                <a:lnTo>
                  <a:pt x="130187" y="73609"/>
                </a:lnTo>
                <a:lnTo>
                  <a:pt x="128981" y="68732"/>
                </a:lnTo>
                <a:lnTo>
                  <a:pt x="129071" y="54800"/>
                </a:lnTo>
                <a:lnTo>
                  <a:pt x="130187" y="49910"/>
                </a:lnTo>
                <a:lnTo>
                  <a:pt x="134975" y="43078"/>
                </a:lnTo>
                <a:lnTo>
                  <a:pt x="138366" y="41363"/>
                </a:lnTo>
                <a:lnTo>
                  <a:pt x="170902" y="41363"/>
                </a:lnTo>
                <a:lnTo>
                  <a:pt x="170649" y="40766"/>
                </a:lnTo>
                <a:lnTo>
                  <a:pt x="159194" y="29692"/>
                </a:lnTo>
                <a:lnTo>
                  <a:pt x="151803" y="26923"/>
                </a:lnTo>
                <a:close/>
              </a:path>
              <a:path w="824864" h="96520">
                <a:moveTo>
                  <a:pt x="170902" y="41363"/>
                </a:moveTo>
                <a:lnTo>
                  <a:pt x="147180" y="41363"/>
                </a:lnTo>
                <a:lnTo>
                  <a:pt x="150609" y="43091"/>
                </a:lnTo>
                <a:lnTo>
                  <a:pt x="155486" y="49961"/>
                </a:lnTo>
                <a:lnTo>
                  <a:pt x="156612" y="54432"/>
                </a:lnTo>
                <a:lnTo>
                  <a:pt x="156626" y="68732"/>
                </a:lnTo>
                <a:lnTo>
                  <a:pt x="155486" y="73710"/>
                </a:lnTo>
                <a:lnTo>
                  <a:pt x="150609" y="80378"/>
                </a:lnTo>
                <a:lnTo>
                  <a:pt x="147218" y="82041"/>
                </a:lnTo>
                <a:lnTo>
                  <a:pt x="169808" y="82041"/>
                </a:lnTo>
                <a:lnTo>
                  <a:pt x="172470" y="76300"/>
                </a:lnTo>
                <a:lnTo>
                  <a:pt x="174086" y="69723"/>
                </a:lnTo>
                <a:lnTo>
                  <a:pt x="174625" y="62382"/>
                </a:lnTo>
                <a:lnTo>
                  <a:pt x="174498" y="57797"/>
                </a:lnTo>
                <a:lnTo>
                  <a:pt x="173837" y="48285"/>
                </a:lnTo>
                <a:lnTo>
                  <a:pt x="170902" y="41363"/>
                </a:lnTo>
                <a:close/>
              </a:path>
              <a:path w="824864" h="96520">
                <a:moveTo>
                  <a:pt x="202463" y="28155"/>
                </a:moveTo>
                <a:lnTo>
                  <a:pt x="185661" y="28155"/>
                </a:lnTo>
                <a:lnTo>
                  <a:pt x="185661" y="95249"/>
                </a:lnTo>
                <a:lnTo>
                  <a:pt x="203581" y="95249"/>
                </a:lnTo>
                <a:lnTo>
                  <a:pt x="203581" y="47815"/>
                </a:lnTo>
                <a:lnTo>
                  <a:pt x="205854" y="43599"/>
                </a:lnTo>
                <a:lnTo>
                  <a:pt x="209537" y="41490"/>
                </a:lnTo>
                <a:lnTo>
                  <a:pt x="281168" y="41490"/>
                </a:lnTo>
                <a:lnTo>
                  <a:pt x="280060" y="37515"/>
                </a:lnTo>
                <a:lnTo>
                  <a:pt x="279751" y="37147"/>
                </a:lnTo>
                <a:lnTo>
                  <a:pt x="240106" y="37147"/>
                </a:lnTo>
                <a:lnTo>
                  <a:pt x="239403" y="35661"/>
                </a:lnTo>
                <a:lnTo>
                  <a:pt x="203022" y="35661"/>
                </a:lnTo>
                <a:lnTo>
                  <a:pt x="202463" y="28155"/>
                </a:lnTo>
                <a:close/>
              </a:path>
              <a:path w="824864" h="96520">
                <a:moveTo>
                  <a:pt x="248373" y="41490"/>
                </a:moveTo>
                <a:lnTo>
                  <a:pt x="218300" y="41490"/>
                </a:lnTo>
                <a:lnTo>
                  <a:pt x="220914" y="42367"/>
                </a:lnTo>
                <a:lnTo>
                  <a:pt x="223964" y="45834"/>
                </a:lnTo>
                <a:lnTo>
                  <a:pt x="224726" y="48640"/>
                </a:lnTo>
                <a:lnTo>
                  <a:pt x="224726" y="95249"/>
                </a:lnTo>
                <a:lnTo>
                  <a:pt x="242646" y="95249"/>
                </a:lnTo>
                <a:lnTo>
                  <a:pt x="242595" y="49174"/>
                </a:lnTo>
                <a:lnTo>
                  <a:pt x="244652" y="44056"/>
                </a:lnTo>
                <a:lnTo>
                  <a:pt x="248373" y="41490"/>
                </a:lnTo>
                <a:close/>
              </a:path>
              <a:path w="824864" h="96520">
                <a:moveTo>
                  <a:pt x="281168" y="41490"/>
                </a:moveTo>
                <a:lnTo>
                  <a:pt x="257517" y="41490"/>
                </a:lnTo>
                <a:lnTo>
                  <a:pt x="260134" y="42367"/>
                </a:lnTo>
                <a:lnTo>
                  <a:pt x="263118" y="45885"/>
                </a:lnTo>
                <a:lnTo>
                  <a:pt x="263848" y="48640"/>
                </a:lnTo>
                <a:lnTo>
                  <a:pt x="263855" y="95249"/>
                </a:lnTo>
                <a:lnTo>
                  <a:pt x="281838" y="95249"/>
                </a:lnTo>
                <a:lnTo>
                  <a:pt x="281756" y="43599"/>
                </a:lnTo>
                <a:lnTo>
                  <a:pt x="281168" y="41490"/>
                </a:lnTo>
                <a:close/>
              </a:path>
              <a:path w="824864" h="96520">
                <a:moveTo>
                  <a:pt x="267538" y="26923"/>
                </a:moveTo>
                <a:lnTo>
                  <a:pt x="251536" y="26923"/>
                </a:lnTo>
                <a:lnTo>
                  <a:pt x="244817" y="30327"/>
                </a:lnTo>
                <a:lnTo>
                  <a:pt x="240106" y="37147"/>
                </a:lnTo>
                <a:lnTo>
                  <a:pt x="279751" y="37147"/>
                </a:lnTo>
                <a:lnTo>
                  <a:pt x="272948" y="29032"/>
                </a:lnTo>
                <a:lnTo>
                  <a:pt x="267538" y="26923"/>
                </a:lnTo>
                <a:close/>
              </a:path>
              <a:path w="824864" h="96520">
                <a:moveTo>
                  <a:pt x="230949" y="26923"/>
                </a:moveTo>
                <a:lnTo>
                  <a:pt x="214210" y="26923"/>
                </a:lnTo>
                <a:lnTo>
                  <a:pt x="207784" y="29832"/>
                </a:lnTo>
                <a:lnTo>
                  <a:pt x="203022" y="35661"/>
                </a:lnTo>
                <a:lnTo>
                  <a:pt x="239403" y="35661"/>
                </a:lnTo>
                <a:lnTo>
                  <a:pt x="236880" y="30327"/>
                </a:lnTo>
                <a:lnTo>
                  <a:pt x="230949" y="26923"/>
                </a:lnTo>
                <a:close/>
              </a:path>
              <a:path w="824864" h="96520">
                <a:moveTo>
                  <a:pt x="333679" y="26923"/>
                </a:moveTo>
                <a:lnTo>
                  <a:pt x="318389" y="26923"/>
                </a:lnTo>
                <a:lnTo>
                  <a:pt x="312940" y="28359"/>
                </a:lnTo>
                <a:lnTo>
                  <a:pt x="303390" y="34099"/>
                </a:lnTo>
                <a:lnTo>
                  <a:pt x="299707" y="38188"/>
                </a:lnTo>
                <a:lnTo>
                  <a:pt x="294487" y="48818"/>
                </a:lnTo>
                <a:lnTo>
                  <a:pt x="293192" y="54838"/>
                </a:lnTo>
                <a:lnTo>
                  <a:pt x="293192" y="63322"/>
                </a:lnTo>
                <a:lnTo>
                  <a:pt x="319454" y="95928"/>
                </a:lnTo>
                <a:lnTo>
                  <a:pt x="326491" y="96494"/>
                </a:lnTo>
                <a:lnTo>
                  <a:pt x="332066" y="96494"/>
                </a:lnTo>
                <a:lnTo>
                  <a:pt x="337159" y="95427"/>
                </a:lnTo>
                <a:lnTo>
                  <a:pt x="346341" y="91173"/>
                </a:lnTo>
                <a:lnTo>
                  <a:pt x="349973" y="88201"/>
                </a:lnTo>
                <a:lnTo>
                  <a:pt x="352666" y="84404"/>
                </a:lnTo>
                <a:lnTo>
                  <a:pt x="350553" y="82041"/>
                </a:lnTo>
                <a:lnTo>
                  <a:pt x="323202" y="82041"/>
                </a:lnTo>
                <a:lnTo>
                  <a:pt x="319519" y="80721"/>
                </a:lnTo>
                <a:lnTo>
                  <a:pt x="313690" y="75437"/>
                </a:lnTo>
                <a:lnTo>
                  <a:pt x="311937" y="71920"/>
                </a:lnTo>
                <a:lnTo>
                  <a:pt x="311365" y="67538"/>
                </a:lnTo>
                <a:lnTo>
                  <a:pt x="354088" y="67538"/>
                </a:lnTo>
                <a:lnTo>
                  <a:pt x="354088" y="60223"/>
                </a:lnTo>
                <a:lnTo>
                  <a:pt x="353765" y="55321"/>
                </a:lnTo>
                <a:lnTo>
                  <a:pt x="311543" y="55321"/>
                </a:lnTo>
                <a:lnTo>
                  <a:pt x="312166" y="50838"/>
                </a:lnTo>
                <a:lnTo>
                  <a:pt x="313588" y="47383"/>
                </a:lnTo>
                <a:lnTo>
                  <a:pt x="318008" y="42570"/>
                </a:lnTo>
                <a:lnTo>
                  <a:pt x="320890" y="41363"/>
                </a:lnTo>
                <a:lnTo>
                  <a:pt x="350056" y="41363"/>
                </a:lnTo>
                <a:lnTo>
                  <a:pt x="349636" y="40394"/>
                </a:lnTo>
                <a:lnTo>
                  <a:pt x="346176" y="35598"/>
                </a:lnTo>
                <a:lnTo>
                  <a:pt x="340906" y="29806"/>
                </a:lnTo>
                <a:lnTo>
                  <a:pt x="333679" y="26923"/>
                </a:lnTo>
                <a:close/>
              </a:path>
              <a:path w="824864" h="96520">
                <a:moveTo>
                  <a:pt x="343852" y="74548"/>
                </a:moveTo>
                <a:lnTo>
                  <a:pt x="339966" y="79540"/>
                </a:lnTo>
                <a:lnTo>
                  <a:pt x="334568" y="82041"/>
                </a:lnTo>
                <a:lnTo>
                  <a:pt x="350553" y="82041"/>
                </a:lnTo>
                <a:lnTo>
                  <a:pt x="343852" y="74548"/>
                </a:lnTo>
                <a:close/>
              </a:path>
              <a:path w="824864" h="96520">
                <a:moveTo>
                  <a:pt x="350056" y="41363"/>
                </a:moveTo>
                <a:lnTo>
                  <a:pt x="328244" y="41363"/>
                </a:lnTo>
                <a:lnTo>
                  <a:pt x="331177" y="42456"/>
                </a:lnTo>
                <a:lnTo>
                  <a:pt x="335318" y="46812"/>
                </a:lnTo>
                <a:lnTo>
                  <a:pt x="336397" y="49898"/>
                </a:lnTo>
                <a:lnTo>
                  <a:pt x="336473" y="55321"/>
                </a:lnTo>
                <a:lnTo>
                  <a:pt x="353765" y="55321"/>
                </a:lnTo>
                <a:lnTo>
                  <a:pt x="353593" y="52705"/>
                </a:lnTo>
                <a:lnTo>
                  <a:pt x="352109" y="46096"/>
                </a:lnTo>
                <a:lnTo>
                  <a:pt x="350056" y="41363"/>
                </a:lnTo>
                <a:close/>
              </a:path>
              <a:path w="824864" h="96520">
                <a:moveTo>
                  <a:pt x="380746" y="28155"/>
                </a:moveTo>
                <a:lnTo>
                  <a:pt x="363880" y="28155"/>
                </a:lnTo>
                <a:lnTo>
                  <a:pt x="363880" y="95249"/>
                </a:lnTo>
                <a:lnTo>
                  <a:pt x="381800" y="95249"/>
                </a:lnTo>
                <a:lnTo>
                  <a:pt x="381800" y="47942"/>
                </a:lnTo>
                <a:lnTo>
                  <a:pt x="384327" y="43637"/>
                </a:lnTo>
                <a:lnTo>
                  <a:pt x="388112" y="41490"/>
                </a:lnTo>
                <a:lnTo>
                  <a:pt x="421115" y="41490"/>
                </a:lnTo>
                <a:lnTo>
                  <a:pt x="419938" y="37363"/>
                </a:lnTo>
                <a:lnTo>
                  <a:pt x="418736" y="35915"/>
                </a:lnTo>
                <a:lnTo>
                  <a:pt x="381304" y="35915"/>
                </a:lnTo>
                <a:lnTo>
                  <a:pt x="380746" y="28155"/>
                </a:lnTo>
                <a:close/>
              </a:path>
              <a:path w="824864" h="96520">
                <a:moveTo>
                  <a:pt x="421115" y="41490"/>
                </a:moveTo>
                <a:lnTo>
                  <a:pt x="397002" y="41490"/>
                </a:lnTo>
                <a:lnTo>
                  <a:pt x="399745" y="42354"/>
                </a:lnTo>
                <a:lnTo>
                  <a:pt x="403059" y="45783"/>
                </a:lnTo>
                <a:lnTo>
                  <a:pt x="403885" y="48539"/>
                </a:lnTo>
                <a:lnTo>
                  <a:pt x="403885" y="95249"/>
                </a:lnTo>
                <a:lnTo>
                  <a:pt x="421805" y="95249"/>
                </a:lnTo>
                <a:lnTo>
                  <a:pt x="421716" y="43599"/>
                </a:lnTo>
                <a:lnTo>
                  <a:pt x="421115" y="41490"/>
                </a:lnTo>
                <a:close/>
              </a:path>
              <a:path w="824864" h="96520">
                <a:moveTo>
                  <a:pt x="407708" y="26923"/>
                </a:moveTo>
                <a:lnTo>
                  <a:pt x="392531" y="26923"/>
                </a:lnTo>
                <a:lnTo>
                  <a:pt x="386105" y="29921"/>
                </a:lnTo>
                <a:lnTo>
                  <a:pt x="381304" y="35915"/>
                </a:lnTo>
                <a:lnTo>
                  <a:pt x="418736" y="35915"/>
                </a:lnTo>
                <a:lnTo>
                  <a:pt x="413004" y="29006"/>
                </a:lnTo>
                <a:lnTo>
                  <a:pt x="407708" y="26923"/>
                </a:lnTo>
                <a:close/>
              </a:path>
              <a:path w="824864" h="96520">
                <a:moveTo>
                  <a:pt x="485927" y="4965"/>
                </a:moveTo>
                <a:lnTo>
                  <a:pt x="467321" y="4965"/>
                </a:lnTo>
                <a:lnTo>
                  <a:pt x="467448" y="74879"/>
                </a:lnTo>
                <a:lnTo>
                  <a:pt x="501929" y="96494"/>
                </a:lnTo>
                <a:lnTo>
                  <a:pt x="509533" y="95956"/>
                </a:lnTo>
                <a:lnTo>
                  <a:pt x="533668" y="81546"/>
                </a:lnTo>
                <a:lnTo>
                  <a:pt x="496925" y="81546"/>
                </a:lnTo>
                <a:lnTo>
                  <a:pt x="493001" y="80200"/>
                </a:lnTo>
                <a:lnTo>
                  <a:pt x="487337" y="74777"/>
                </a:lnTo>
                <a:lnTo>
                  <a:pt x="485927" y="70472"/>
                </a:lnTo>
                <a:lnTo>
                  <a:pt x="485927" y="4965"/>
                </a:lnTo>
                <a:close/>
              </a:path>
              <a:path w="824864" h="96520">
                <a:moveTo>
                  <a:pt x="536524" y="4965"/>
                </a:moveTo>
                <a:lnTo>
                  <a:pt x="517855" y="4965"/>
                </a:lnTo>
                <a:lnTo>
                  <a:pt x="517773" y="70472"/>
                </a:lnTo>
                <a:lnTo>
                  <a:pt x="517690" y="76047"/>
                </a:lnTo>
                <a:lnTo>
                  <a:pt x="512381" y="81546"/>
                </a:lnTo>
                <a:lnTo>
                  <a:pt x="533668" y="81546"/>
                </a:lnTo>
                <a:lnTo>
                  <a:pt x="536524" y="74320"/>
                </a:lnTo>
                <a:lnTo>
                  <a:pt x="536524" y="4965"/>
                </a:lnTo>
                <a:close/>
              </a:path>
              <a:path w="824864" h="96520">
                <a:moveTo>
                  <a:pt x="567093" y="28155"/>
                </a:moveTo>
                <a:lnTo>
                  <a:pt x="550227" y="28155"/>
                </a:lnTo>
                <a:lnTo>
                  <a:pt x="550227" y="95249"/>
                </a:lnTo>
                <a:lnTo>
                  <a:pt x="568147" y="95249"/>
                </a:lnTo>
                <a:lnTo>
                  <a:pt x="568147" y="47942"/>
                </a:lnTo>
                <a:lnTo>
                  <a:pt x="570674" y="43637"/>
                </a:lnTo>
                <a:lnTo>
                  <a:pt x="574459" y="41490"/>
                </a:lnTo>
                <a:lnTo>
                  <a:pt x="607462" y="41490"/>
                </a:lnTo>
                <a:lnTo>
                  <a:pt x="606285" y="37363"/>
                </a:lnTo>
                <a:lnTo>
                  <a:pt x="605081" y="35915"/>
                </a:lnTo>
                <a:lnTo>
                  <a:pt x="567651" y="35915"/>
                </a:lnTo>
                <a:lnTo>
                  <a:pt x="567093" y="28155"/>
                </a:lnTo>
                <a:close/>
              </a:path>
              <a:path w="824864" h="96520">
                <a:moveTo>
                  <a:pt x="607462" y="41490"/>
                </a:moveTo>
                <a:lnTo>
                  <a:pt x="583349" y="41490"/>
                </a:lnTo>
                <a:lnTo>
                  <a:pt x="586092" y="42354"/>
                </a:lnTo>
                <a:lnTo>
                  <a:pt x="589394" y="45783"/>
                </a:lnTo>
                <a:lnTo>
                  <a:pt x="590232" y="48539"/>
                </a:lnTo>
                <a:lnTo>
                  <a:pt x="590232" y="95249"/>
                </a:lnTo>
                <a:lnTo>
                  <a:pt x="608152" y="95249"/>
                </a:lnTo>
                <a:lnTo>
                  <a:pt x="608063" y="43599"/>
                </a:lnTo>
                <a:lnTo>
                  <a:pt x="607462" y="41490"/>
                </a:lnTo>
                <a:close/>
              </a:path>
              <a:path w="824864" h="96520">
                <a:moveTo>
                  <a:pt x="594055" y="26923"/>
                </a:moveTo>
                <a:lnTo>
                  <a:pt x="578878" y="26923"/>
                </a:lnTo>
                <a:lnTo>
                  <a:pt x="572452" y="29921"/>
                </a:lnTo>
                <a:lnTo>
                  <a:pt x="567651" y="35915"/>
                </a:lnTo>
                <a:lnTo>
                  <a:pt x="605081" y="35915"/>
                </a:lnTo>
                <a:lnTo>
                  <a:pt x="599338" y="29006"/>
                </a:lnTo>
                <a:lnTo>
                  <a:pt x="594055" y="26923"/>
                </a:lnTo>
                <a:close/>
              </a:path>
              <a:path w="824864" h="96520">
                <a:moveTo>
                  <a:pt x="640638" y="28155"/>
                </a:moveTo>
                <a:lnTo>
                  <a:pt x="622655" y="28155"/>
                </a:lnTo>
                <a:lnTo>
                  <a:pt x="622655" y="95249"/>
                </a:lnTo>
                <a:lnTo>
                  <a:pt x="640638" y="95249"/>
                </a:lnTo>
                <a:lnTo>
                  <a:pt x="640638" y="28155"/>
                </a:lnTo>
                <a:close/>
              </a:path>
              <a:path w="824864" h="96520">
                <a:moveTo>
                  <a:pt x="634707" y="1549"/>
                </a:moveTo>
                <a:lnTo>
                  <a:pt x="628548" y="1549"/>
                </a:lnTo>
                <a:lnTo>
                  <a:pt x="626097" y="2425"/>
                </a:lnTo>
                <a:lnTo>
                  <a:pt x="622503" y="5892"/>
                </a:lnTo>
                <a:lnTo>
                  <a:pt x="621601" y="8102"/>
                </a:lnTo>
                <a:lnTo>
                  <a:pt x="621601" y="13525"/>
                </a:lnTo>
                <a:lnTo>
                  <a:pt x="622528" y="15760"/>
                </a:lnTo>
                <a:lnTo>
                  <a:pt x="626198" y="19227"/>
                </a:lnTo>
                <a:lnTo>
                  <a:pt x="628637" y="20091"/>
                </a:lnTo>
                <a:lnTo>
                  <a:pt x="634669" y="20091"/>
                </a:lnTo>
                <a:lnTo>
                  <a:pt x="637095" y="19227"/>
                </a:lnTo>
                <a:lnTo>
                  <a:pt x="640778" y="15760"/>
                </a:lnTo>
                <a:lnTo>
                  <a:pt x="641692" y="13525"/>
                </a:lnTo>
                <a:lnTo>
                  <a:pt x="641692" y="8102"/>
                </a:lnTo>
                <a:lnTo>
                  <a:pt x="640791" y="5892"/>
                </a:lnTo>
                <a:lnTo>
                  <a:pt x="637146" y="2425"/>
                </a:lnTo>
                <a:lnTo>
                  <a:pt x="634707" y="1549"/>
                </a:lnTo>
                <a:close/>
              </a:path>
              <a:path w="824864" h="96520">
                <a:moveTo>
                  <a:pt x="676859" y="41300"/>
                </a:moveTo>
                <a:lnTo>
                  <a:pt x="658939" y="41300"/>
                </a:lnTo>
                <a:lnTo>
                  <a:pt x="658939" y="77457"/>
                </a:lnTo>
                <a:lnTo>
                  <a:pt x="660277" y="85784"/>
                </a:lnTo>
                <a:lnTo>
                  <a:pt x="663927" y="91733"/>
                </a:lnTo>
                <a:lnTo>
                  <a:pt x="669887" y="95304"/>
                </a:lnTo>
                <a:lnTo>
                  <a:pt x="678154" y="96494"/>
                </a:lnTo>
                <a:lnTo>
                  <a:pt x="681875" y="96494"/>
                </a:lnTo>
                <a:lnTo>
                  <a:pt x="685495" y="95961"/>
                </a:lnTo>
                <a:lnTo>
                  <a:pt x="689013" y="94881"/>
                </a:lnTo>
                <a:lnTo>
                  <a:pt x="689013" y="81737"/>
                </a:lnTo>
                <a:lnTo>
                  <a:pt x="681050" y="81737"/>
                </a:lnTo>
                <a:lnTo>
                  <a:pt x="679234" y="81203"/>
                </a:lnTo>
                <a:lnTo>
                  <a:pt x="677329" y="79044"/>
                </a:lnTo>
                <a:lnTo>
                  <a:pt x="676909" y="77457"/>
                </a:lnTo>
                <a:lnTo>
                  <a:pt x="676859" y="41300"/>
                </a:lnTo>
                <a:close/>
              </a:path>
              <a:path w="824864" h="96520">
                <a:moveTo>
                  <a:pt x="689013" y="81305"/>
                </a:moveTo>
                <a:lnTo>
                  <a:pt x="687476" y="81597"/>
                </a:lnTo>
                <a:lnTo>
                  <a:pt x="685723" y="81737"/>
                </a:lnTo>
                <a:lnTo>
                  <a:pt x="689013" y="81737"/>
                </a:lnTo>
                <a:lnTo>
                  <a:pt x="689013" y="81305"/>
                </a:lnTo>
                <a:close/>
              </a:path>
              <a:path w="824864" h="96520">
                <a:moveTo>
                  <a:pt x="688327" y="28155"/>
                </a:moveTo>
                <a:lnTo>
                  <a:pt x="649135" y="28155"/>
                </a:lnTo>
                <a:lnTo>
                  <a:pt x="649135" y="41300"/>
                </a:lnTo>
                <a:lnTo>
                  <a:pt x="688327" y="41300"/>
                </a:lnTo>
                <a:lnTo>
                  <a:pt x="688327" y="28155"/>
                </a:lnTo>
                <a:close/>
              </a:path>
              <a:path w="824864" h="96520">
                <a:moveTo>
                  <a:pt x="676859" y="11658"/>
                </a:moveTo>
                <a:lnTo>
                  <a:pt x="658939" y="11658"/>
                </a:lnTo>
                <a:lnTo>
                  <a:pt x="658939" y="28155"/>
                </a:lnTo>
                <a:lnTo>
                  <a:pt x="676859" y="28155"/>
                </a:lnTo>
                <a:lnTo>
                  <a:pt x="676859" y="11658"/>
                </a:lnTo>
                <a:close/>
              </a:path>
              <a:path w="824864" h="96520">
                <a:moveTo>
                  <a:pt x="736384" y="26923"/>
                </a:moveTo>
                <a:lnTo>
                  <a:pt x="721093" y="26923"/>
                </a:lnTo>
                <a:lnTo>
                  <a:pt x="715645" y="28359"/>
                </a:lnTo>
                <a:lnTo>
                  <a:pt x="706094" y="34099"/>
                </a:lnTo>
                <a:lnTo>
                  <a:pt x="702411" y="38188"/>
                </a:lnTo>
                <a:lnTo>
                  <a:pt x="697191" y="48818"/>
                </a:lnTo>
                <a:lnTo>
                  <a:pt x="695896" y="54838"/>
                </a:lnTo>
                <a:lnTo>
                  <a:pt x="695896" y="63322"/>
                </a:lnTo>
                <a:lnTo>
                  <a:pt x="722158" y="95928"/>
                </a:lnTo>
                <a:lnTo>
                  <a:pt x="729195" y="96494"/>
                </a:lnTo>
                <a:lnTo>
                  <a:pt x="734771" y="96494"/>
                </a:lnTo>
                <a:lnTo>
                  <a:pt x="739863" y="95427"/>
                </a:lnTo>
                <a:lnTo>
                  <a:pt x="749046" y="91173"/>
                </a:lnTo>
                <a:lnTo>
                  <a:pt x="752678" y="88201"/>
                </a:lnTo>
                <a:lnTo>
                  <a:pt x="755370" y="84404"/>
                </a:lnTo>
                <a:lnTo>
                  <a:pt x="753258" y="82041"/>
                </a:lnTo>
                <a:lnTo>
                  <a:pt x="725906" y="82041"/>
                </a:lnTo>
                <a:lnTo>
                  <a:pt x="722223" y="80721"/>
                </a:lnTo>
                <a:lnTo>
                  <a:pt x="716394" y="75437"/>
                </a:lnTo>
                <a:lnTo>
                  <a:pt x="714641" y="71920"/>
                </a:lnTo>
                <a:lnTo>
                  <a:pt x="714070" y="67538"/>
                </a:lnTo>
                <a:lnTo>
                  <a:pt x="756793" y="67538"/>
                </a:lnTo>
                <a:lnTo>
                  <a:pt x="756793" y="60223"/>
                </a:lnTo>
                <a:lnTo>
                  <a:pt x="756470" y="55321"/>
                </a:lnTo>
                <a:lnTo>
                  <a:pt x="714248" y="55321"/>
                </a:lnTo>
                <a:lnTo>
                  <a:pt x="714870" y="50838"/>
                </a:lnTo>
                <a:lnTo>
                  <a:pt x="716292" y="47383"/>
                </a:lnTo>
                <a:lnTo>
                  <a:pt x="720712" y="42570"/>
                </a:lnTo>
                <a:lnTo>
                  <a:pt x="723595" y="41363"/>
                </a:lnTo>
                <a:lnTo>
                  <a:pt x="752761" y="41363"/>
                </a:lnTo>
                <a:lnTo>
                  <a:pt x="752340" y="40394"/>
                </a:lnTo>
                <a:lnTo>
                  <a:pt x="748880" y="35598"/>
                </a:lnTo>
                <a:lnTo>
                  <a:pt x="743610" y="29806"/>
                </a:lnTo>
                <a:lnTo>
                  <a:pt x="736384" y="26923"/>
                </a:lnTo>
                <a:close/>
              </a:path>
              <a:path w="824864" h="96520">
                <a:moveTo>
                  <a:pt x="746556" y="74548"/>
                </a:moveTo>
                <a:lnTo>
                  <a:pt x="742670" y="79540"/>
                </a:lnTo>
                <a:lnTo>
                  <a:pt x="737273" y="82041"/>
                </a:lnTo>
                <a:lnTo>
                  <a:pt x="753258" y="82041"/>
                </a:lnTo>
                <a:lnTo>
                  <a:pt x="746556" y="74548"/>
                </a:lnTo>
                <a:close/>
              </a:path>
              <a:path w="824864" h="96520">
                <a:moveTo>
                  <a:pt x="752761" y="41363"/>
                </a:moveTo>
                <a:lnTo>
                  <a:pt x="730948" y="41363"/>
                </a:lnTo>
                <a:lnTo>
                  <a:pt x="733882" y="42456"/>
                </a:lnTo>
                <a:lnTo>
                  <a:pt x="738022" y="46812"/>
                </a:lnTo>
                <a:lnTo>
                  <a:pt x="739101" y="49898"/>
                </a:lnTo>
                <a:lnTo>
                  <a:pt x="739178" y="55321"/>
                </a:lnTo>
                <a:lnTo>
                  <a:pt x="756470" y="55321"/>
                </a:lnTo>
                <a:lnTo>
                  <a:pt x="756297" y="52705"/>
                </a:lnTo>
                <a:lnTo>
                  <a:pt x="754813" y="46096"/>
                </a:lnTo>
                <a:lnTo>
                  <a:pt x="752761" y="41363"/>
                </a:lnTo>
                <a:close/>
              </a:path>
              <a:path w="824864" h="96520">
                <a:moveTo>
                  <a:pt x="797001" y="26923"/>
                </a:moveTo>
                <a:lnTo>
                  <a:pt x="782320" y="26923"/>
                </a:lnTo>
                <a:lnTo>
                  <a:pt x="775906" y="30022"/>
                </a:lnTo>
                <a:lnTo>
                  <a:pt x="764171" y="61213"/>
                </a:lnTo>
                <a:lnTo>
                  <a:pt x="764619" y="69064"/>
                </a:lnTo>
                <a:lnTo>
                  <a:pt x="782447" y="96494"/>
                </a:lnTo>
                <a:lnTo>
                  <a:pt x="797369" y="96494"/>
                </a:lnTo>
                <a:lnTo>
                  <a:pt x="803109" y="93700"/>
                </a:lnTo>
                <a:lnTo>
                  <a:pt x="807580" y="88125"/>
                </a:lnTo>
                <a:lnTo>
                  <a:pt x="824636" y="88125"/>
                </a:lnTo>
                <a:lnTo>
                  <a:pt x="824636" y="82041"/>
                </a:lnTo>
                <a:lnTo>
                  <a:pt x="790745" y="82038"/>
                </a:lnTo>
                <a:lnTo>
                  <a:pt x="787565" y="80365"/>
                </a:lnTo>
                <a:lnTo>
                  <a:pt x="783183" y="73659"/>
                </a:lnTo>
                <a:lnTo>
                  <a:pt x="782143" y="69064"/>
                </a:lnTo>
                <a:lnTo>
                  <a:pt x="782091" y="48513"/>
                </a:lnTo>
                <a:lnTo>
                  <a:pt x="786409" y="41490"/>
                </a:lnTo>
                <a:lnTo>
                  <a:pt x="824636" y="41490"/>
                </a:lnTo>
                <a:lnTo>
                  <a:pt x="824636" y="34239"/>
                </a:lnTo>
                <a:lnTo>
                  <a:pt x="806653" y="34239"/>
                </a:lnTo>
                <a:lnTo>
                  <a:pt x="802386" y="29362"/>
                </a:lnTo>
                <a:lnTo>
                  <a:pt x="797001" y="26923"/>
                </a:lnTo>
                <a:close/>
              </a:path>
              <a:path w="824864" h="96520">
                <a:moveTo>
                  <a:pt x="824636" y="88125"/>
                </a:moveTo>
                <a:lnTo>
                  <a:pt x="807580" y="88125"/>
                </a:lnTo>
                <a:lnTo>
                  <a:pt x="808443" y="95249"/>
                </a:lnTo>
                <a:lnTo>
                  <a:pt x="824636" y="95249"/>
                </a:lnTo>
                <a:lnTo>
                  <a:pt x="824636" y="88125"/>
                </a:lnTo>
                <a:close/>
              </a:path>
              <a:path w="824864" h="96520">
                <a:moveTo>
                  <a:pt x="824636" y="41490"/>
                </a:moveTo>
                <a:lnTo>
                  <a:pt x="800544" y="41490"/>
                </a:lnTo>
                <a:lnTo>
                  <a:pt x="804418" y="43827"/>
                </a:lnTo>
                <a:lnTo>
                  <a:pt x="806653" y="48513"/>
                </a:lnTo>
                <a:lnTo>
                  <a:pt x="806653" y="75031"/>
                </a:lnTo>
                <a:lnTo>
                  <a:pt x="804379" y="79705"/>
                </a:lnTo>
                <a:lnTo>
                  <a:pt x="800468" y="82041"/>
                </a:lnTo>
                <a:lnTo>
                  <a:pt x="824636" y="82041"/>
                </a:lnTo>
                <a:lnTo>
                  <a:pt x="824636" y="41490"/>
                </a:lnTo>
                <a:close/>
              </a:path>
              <a:path w="824864" h="96520">
                <a:moveTo>
                  <a:pt x="824636" y="0"/>
                </a:moveTo>
                <a:lnTo>
                  <a:pt x="806653" y="0"/>
                </a:lnTo>
                <a:lnTo>
                  <a:pt x="806653" y="34239"/>
                </a:lnTo>
                <a:lnTo>
                  <a:pt x="824636" y="34239"/>
                </a:lnTo>
                <a:lnTo>
                  <a:pt x="824636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096377" y="2841161"/>
            <a:ext cx="5974080" cy="581025"/>
            <a:chOff x="1096377" y="2841161"/>
            <a:chExt cx="5974080" cy="581025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0664" y="3297047"/>
              <a:ext cx="4694529" cy="1246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664" y="3144647"/>
              <a:ext cx="5969304" cy="1236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6939" y="2992254"/>
              <a:ext cx="5744083" cy="12364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6377" y="2841161"/>
              <a:ext cx="1990763" cy="122339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1101958" y="2231555"/>
            <a:ext cx="4735195" cy="428625"/>
            <a:chOff x="1101958" y="2231555"/>
            <a:chExt cx="4735195" cy="428625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4379" y="2535055"/>
              <a:ext cx="3115779" cy="12463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2583" y="2382654"/>
              <a:ext cx="4734217" cy="12364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1958" y="2231555"/>
              <a:ext cx="919759" cy="122351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1096382" y="1469550"/>
            <a:ext cx="5626735" cy="581025"/>
            <a:chOff x="1096382" y="1469550"/>
            <a:chExt cx="5626735" cy="581025"/>
          </a:xfrm>
        </p:grpSpPr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4379" y="1925455"/>
              <a:ext cx="3689946" cy="12463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4380" y="1773054"/>
              <a:ext cx="5618137" cy="12296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02583" y="1620654"/>
              <a:ext cx="5303799" cy="12364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96382" y="1469550"/>
              <a:ext cx="1102258" cy="122351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473756" y="1002685"/>
            <a:ext cx="6776720" cy="284480"/>
            <a:chOff x="473756" y="1002685"/>
            <a:chExt cx="6776720" cy="284480"/>
          </a:xfrm>
        </p:grpSpPr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3756" y="1163457"/>
              <a:ext cx="6593954" cy="12364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5204" y="1002685"/>
              <a:ext cx="6775262" cy="131330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8536" y="452925"/>
            <a:ext cx="3978033" cy="500862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6344" y="1441450"/>
            <a:ext cx="561262" cy="514919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85347" y="2193782"/>
            <a:ext cx="523256" cy="508815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78440" y="2942370"/>
            <a:ext cx="540104" cy="326512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57200" y="3586354"/>
            <a:ext cx="579550" cy="454224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49263" y="4227385"/>
            <a:ext cx="395413" cy="514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2023-06-12T19:50:26Z</dcterms:created>
  <dcterms:modified xsi:type="dcterms:W3CDTF">2023-06-12T19:50:26Z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2023-06-12T00:00:00Z</vt:filetime>
  </property>
  <property fmtid="{D5CDD505-2E9C-101B-9397-08002B2CF9AE}" pid="5" name="Producer">
    <vt:lpwstr>Adobe PDF Library 17.0</vt:lpwstr>
  </property>
</Properties>
</file>